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trictFirstAndLastChars="0" saveSubsetFonts="1" autoCompressPictures="0">
  <p:sldMasterIdLst>
    <p:sldMasterId id="2147483661" r:id="rId4"/>
  </p:sldMasterIdLst>
  <p:notesMasterIdLst>
    <p:notesMasterId r:id="rId26"/>
  </p:notesMasterIdLst>
  <p:handoutMasterIdLst>
    <p:handoutMasterId r:id="rId27"/>
  </p:handoutMasterIdLst>
  <p:sldIdLst>
    <p:sldId id="472" r:id="rId5"/>
    <p:sldId id="462" r:id="rId6"/>
    <p:sldId id="423" r:id="rId7"/>
    <p:sldId id="424" r:id="rId8"/>
    <p:sldId id="476" r:id="rId9"/>
    <p:sldId id="478" r:id="rId10"/>
    <p:sldId id="479" r:id="rId11"/>
    <p:sldId id="480" r:id="rId12"/>
    <p:sldId id="482" r:id="rId13"/>
    <p:sldId id="487" r:id="rId14"/>
    <p:sldId id="488" r:id="rId15"/>
    <p:sldId id="486" r:id="rId16"/>
    <p:sldId id="485" r:id="rId17"/>
    <p:sldId id="484" r:id="rId18"/>
    <p:sldId id="495" r:id="rId19"/>
    <p:sldId id="490" r:id="rId20"/>
    <p:sldId id="494" r:id="rId21"/>
    <p:sldId id="477" r:id="rId22"/>
    <p:sldId id="492" r:id="rId23"/>
    <p:sldId id="456" r:id="rId24"/>
    <p:sldId id="422"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CDBD9"/>
    <a:srgbClr val="ACACAB"/>
    <a:srgbClr val="EDE9E8"/>
    <a:srgbClr val="F1EDEB"/>
    <a:srgbClr val="EEEAE9"/>
    <a:srgbClr val="535C13"/>
    <a:srgbClr val="418AB3"/>
    <a:srgbClr val="2C145C"/>
    <a:srgbClr val="A20602"/>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E37A2D2-C914-4572-87C7-C44999EA46EA}" v="36" dt="2024-03-30T19:16:01.65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286" autoAdjust="0"/>
    <p:restoredTop sz="95388" autoAdjust="0"/>
  </p:normalViewPr>
  <p:slideViewPr>
    <p:cSldViewPr snapToGrid="0">
      <p:cViewPr varScale="1">
        <p:scale>
          <a:sx n="63" d="100"/>
          <a:sy n="63" d="100"/>
        </p:scale>
        <p:origin x="676" y="56"/>
      </p:cViewPr>
      <p:guideLst/>
    </p:cSldViewPr>
  </p:slideViewPr>
  <p:notesTextViewPr>
    <p:cViewPr>
      <p:scale>
        <a:sx n="1" d="1"/>
        <a:sy n="1" d="1"/>
      </p:scale>
      <p:origin x="0" y="0"/>
    </p:cViewPr>
  </p:notesTextViewPr>
  <p:notesViewPr>
    <p:cSldViewPr snapToGrid="0">
      <p:cViewPr varScale="1">
        <p:scale>
          <a:sx n="60" d="100"/>
          <a:sy n="60" d="100"/>
        </p:scale>
        <p:origin x="3187" y="43"/>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handoutMaster" Target="handoutMasters/handoutMaster1.xml"/><Relationship Id="rId3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CC5FF20-094C-4B4C-8503-77856AD48DE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BBAB9C37-3162-492E-B7A4-B3468F930DA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963D420-8D24-4DB9-A857-19EF607B88A8}" type="datetimeFigureOut">
              <a:rPr lang="en-US" smtClean="0"/>
              <a:t>5/4/2024</a:t>
            </a:fld>
            <a:endParaRPr lang="en-US" dirty="0"/>
          </a:p>
        </p:txBody>
      </p:sp>
      <p:sp>
        <p:nvSpPr>
          <p:cNvPr id="4" name="Footer Placeholder 3">
            <a:extLst>
              <a:ext uri="{FF2B5EF4-FFF2-40B4-BE49-F238E27FC236}">
                <a16:creationId xmlns:a16="http://schemas.microsoft.com/office/drawing/2014/main" id="{0C5772A6-A2D0-4E9E-A5BB-A4C5956808F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513B8032-AFD5-4AF4-B658-6795E74657A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D7D5C99-9F83-458D-90B6-E6ED176E747E}" type="slidenum">
              <a:rPr lang="en-US" smtClean="0"/>
              <a:t>‹#›</a:t>
            </a:fld>
            <a:endParaRPr lang="en-US" dirty="0"/>
          </a:p>
        </p:txBody>
      </p:sp>
    </p:spTree>
    <p:extLst>
      <p:ext uri="{BB962C8B-B14F-4D97-AF65-F5344CB8AC3E}">
        <p14:creationId xmlns:p14="http://schemas.microsoft.com/office/powerpoint/2010/main" val="210132120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5D840FA-1869-4E60-9E07-29E4497986F1}" type="datetimeFigureOut">
              <a:rPr lang="en-US" smtClean="0"/>
              <a:t>5/4/2024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99B8ACA-7904-40BD-B38E-FD81EA5319F6}" type="slidenum">
              <a:rPr lang="en-US" smtClean="0"/>
              <a:t>‹#›</a:t>
            </a:fld>
            <a:endParaRPr lang="en-US" dirty="0"/>
          </a:p>
        </p:txBody>
      </p:sp>
    </p:spTree>
    <p:extLst>
      <p:ext uri="{BB962C8B-B14F-4D97-AF65-F5344CB8AC3E}">
        <p14:creationId xmlns:p14="http://schemas.microsoft.com/office/powerpoint/2010/main" val="3206622401"/>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1AB1659C-931B-4D88-9E3F-38E165785555}"/>
              </a:ext>
              <a:ext uri="{C183D7F6-B498-43B3-948B-1728B52AA6E4}">
                <adec:decorative xmlns:adec="http://schemas.microsoft.com/office/drawing/2017/decorative" val="0"/>
              </a:ext>
            </a:extLst>
          </p:cNvPr>
          <p:cNvSpPr>
            <a:spLocks noGrp="1"/>
          </p:cNvSpPr>
          <p:nvPr>
            <p:ph type="pic" sz="quarter" idx="10" hasCustomPrompt="1"/>
          </p:nvPr>
        </p:nvSpPr>
        <p:spPr>
          <a:xfrm>
            <a:off x="0" y="0"/>
            <a:ext cx="12192000" cy="6858000"/>
          </a:xfrm>
        </p:spPr>
        <p:txBody>
          <a:bodyPr anchor="ctr"/>
          <a:lstStyle>
            <a:lvl1pPr marL="0" indent="0" algn="ctr">
              <a:buNone/>
              <a:defRPr/>
            </a:lvl1pPr>
          </a:lstStyle>
          <a:p>
            <a:r>
              <a:rPr lang="en-US" dirty="0"/>
              <a:t>Add a picture </a:t>
            </a:r>
          </a:p>
        </p:txBody>
      </p:sp>
      <p:sp>
        <p:nvSpPr>
          <p:cNvPr id="2" name="Title 1">
            <a:extLst>
              <a:ext uri="{FF2B5EF4-FFF2-40B4-BE49-F238E27FC236}">
                <a16:creationId xmlns:a16="http://schemas.microsoft.com/office/drawing/2014/main" id="{9434CD67-C668-42E8-AC37-E29C76B0242B}"/>
              </a:ext>
            </a:extLst>
          </p:cNvPr>
          <p:cNvSpPr>
            <a:spLocks noGrp="1"/>
          </p:cNvSpPr>
          <p:nvPr>
            <p:ph type="ctrTitle" hasCustomPrompt="1"/>
          </p:nvPr>
        </p:nvSpPr>
        <p:spPr>
          <a:xfrm>
            <a:off x="457200" y="457200"/>
            <a:ext cx="11201400" cy="1097280"/>
          </a:xfrm>
          <a:prstGeom prst="rect">
            <a:avLst/>
          </a:prstGeom>
        </p:spPr>
        <p:txBody>
          <a:bodyPr tIns="0" anchor="t" anchorCtr="0">
            <a:noAutofit/>
          </a:bodyPr>
          <a:lstStyle>
            <a:lvl1pPr algn="l">
              <a:defRPr sz="7200" b="1" i="1" spc="100" baseline="0">
                <a:solidFill>
                  <a:schemeClr val="tx1">
                    <a:lumMod val="85000"/>
                    <a:lumOff val="15000"/>
                  </a:schemeClr>
                </a:solidFill>
                <a:latin typeface="+mj-lt"/>
              </a:defRPr>
            </a:lvl1pPr>
          </a:lstStyle>
          <a:p>
            <a:r>
              <a:rPr lang="en-US" dirty="0"/>
              <a:t>Click to add title</a:t>
            </a:r>
          </a:p>
        </p:txBody>
      </p:sp>
      <p:sp>
        <p:nvSpPr>
          <p:cNvPr id="3" name="Subtitle 2">
            <a:extLst>
              <a:ext uri="{FF2B5EF4-FFF2-40B4-BE49-F238E27FC236}">
                <a16:creationId xmlns:a16="http://schemas.microsoft.com/office/drawing/2014/main" id="{44FD748F-42E3-495F-974D-1BDF0F1FA527}"/>
              </a:ext>
            </a:extLst>
          </p:cNvPr>
          <p:cNvSpPr>
            <a:spLocks noGrp="1"/>
          </p:cNvSpPr>
          <p:nvPr>
            <p:ph type="subTitle" idx="1" hasCustomPrompt="1"/>
          </p:nvPr>
        </p:nvSpPr>
        <p:spPr>
          <a:xfrm>
            <a:off x="457201" y="1554480"/>
            <a:ext cx="11201400" cy="638022"/>
          </a:xfrm>
        </p:spPr>
        <p:txBody>
          <a:bodyPr>
            <a:normAutofit/>
          </a:bodyPr>
          <a:lstStyle>
            <a:lvl1pPr marL="0" indent="0" algn="l">
              <a:buNone/>
              <a:defRPr sz="1800" b="1" i="1" cap="none" spc="0" baseline="0">
                <a:solidFill>
                  <a:schemeClr val="tx1">
                    <a:lumMod val="85000"/>
                    <a:lumOff val="15000"/>
                  </a:schemeClr>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Tree>
    <p:extLst>
      <p:ext uri="{BB962C8B-B14F-4D97-AF65-F5344CB8AC3E}">
        <p14:creationId xmlns:p14="http://schemas.microsoft.com/office/powerpoint/2010/main" val="30951024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6A96BD-B6AC-4441-9EB5-EF715B563CC5}"/>
              </a:ext>
            </a:extLst>
          </p:cNvPr>
          <p:cNvSpPr>
            <a:spLocks noGrp="1"/>
          </p:cNvSpPr>
          <p:nvPr>
            <p:ph type="title" hasCustomPrompt="1"/>
          </p:nvPr>
        </p:nvSpPr>
        <p:spPr>
          <a:xfrm>
            <a:off x="457199" y="457198"/>
            <a:ext cx="11201400" cy="971552"/>
          </a:xfrm>
          <a:prstGeom prst="rect">
            <a:avLst/>
          </a:prstGeom>
        </p:spPr>
        <p:txBody>
          <a:bodyPr tIns="0" anchor="t" anchorCtr="0">
            <a:normAutofit/>
          </a:bodyPr>
          <a:lstStyle>
            <a:lvl1pPr>
              <a:defRPr sz="7200">
                <a:solidFill>
                  <a:schemeClr val="tx1">
                    <a:lumMod val="85000"/>
                    <a:lumOff val="15000"/>
                  </a:schemeClr>
                </a:solidFill>
              </a:defRPr>
            </a:lvl1pPr>
          </a:lstStyle>
          <a:p>
            <a:r>
              <a:rPr lang="en-US" dirty="0"/>
              <a:t>Click to add title </a:t>
            </a:r>
          </a:p>
        </p:txBody>
      </p:sp>
      <p:sp>
        <p:nvSpPr>
          <p:cNvPr id="7" name="Subtitle 2">
            <a:extLst>
              <a:ext uri="{FF2B5EF4-FFF2-40B4-BE49-F238E27FC236}">
                <a16:creationId xmlns:a16="http://schemas.microsoft.com/office/drawing/2014/main" id="{C82E24EF-9D75-D197-3BFB-2AC785E86282}"/>
              </a:ext>
            </a:extLst>
          </p:cNvPr>
          <p:cNvSpPr>
            <a:spLocks noGrp="1"/>
          </p:cNvSpPr>
          <p:nvPr>
            <p:ph type="subTitle" idx="1" hasCustomPrompt="1"/>
          </p:nvPr>
        </p:nvSpPr>
        <p:spPr>
          <a:xfrm>
            <a:off x="457201" y="1554480"/>
            <a:ext cx="11201400" cy="638022"/>
          </a:xfrm>
        </p:spPr>
        <p:txBody>
          <a:bodyPr>
            <a:normAutofit/>
          </a:bodyPr>
          <a:lstStyle>
            <a:lvl1pPr marL="0" indent="0" algn="l">
              <a:buNone/>
              <a:defRPr sz="2000" b="1" i="1" cap="none" spc="0" baseline="0">
                <a:solidFill>
                  <a:schemeClr val="tx1">
                    <a:lumMod val="85000"/>
                    <a:lumOff val="15000"/>
                  </a:schemeClr>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 </a:t>
            </a:r>
          </a:p>
        </p:txBody>
      </p:sp>
      <p:sp>
        <p:nvSpPr>
          <p:cNvPr id="19" name="Picture Placeholder 4">
            <a:extLst>
              <a:ext uri="{FF2B5EF4-FFF2-40B4-BE49-F238E27FC236}">
                <a16:creationId xmlns:a16="http://schemas.microsoft.com/office/drawing/2014/main" id="{1FFC4A27-82C1-409D-B822-91EB3DF28632}"/>
              </a:ext>
            </a:extLst>
          </p:cNvPr>
          <p:cNvSpPr>
            <a:spLocks noGrp="1"/>
          </p:cNvSpPr>
          <p:nvPr>
            <p:ph type="pic" sz="quarter" idx="10" hasCustomPrompt="1"/>
          </p:nvPr>
        </p:nvSpPr>
        <p:spPr>
          <a:xfrm>
            <a:off x="0" y="2743200"/>
            <a:ext cx="4069080" cy="4114800"/>
          </a:xfrm>
          <a:noFill/>
        </p:spPr>
        <p:txBody>
          <a:bodyPr anchor="ctr"/>
          <a:lstStyle>
            <a:lvl1pPr marL="0" indent="0" algn="ctr">
              <a:buNone/>
              <a:defRPr/>
            </a:lvl1pPr>
          </a:lstStyle>
          <a:p>
            <a:r>
              <a:rPr lang="en-US" dirty="0"/>
              <a:t>Add a picture </a:t>
            </a:r>
          </a:p>
        </p:txBody>
      </p:sp>
      <p:sp>
        <p:nvSpPr>
          <p:cNvPr id="5" name="Picture Placeholder 4">
            <a:extLst>
              <a:ext uri="{FF2B5EF4-FFF2-40B4-BE49-F238E27FC236}">
                <a16:creationId xmlns:a16="http://schemas.microsoft.com/office/drawing/2014/main" id="{BEB24175-FCF4-B7E7-2167-75B5D2CB173D}"/>
              </a:ext>
            </a:extLst>
          </p:cNvPr>
          <p:cNvSpPr>
            <a:spLocks noGrp="1"/>
          </p:cNvSpPr>
          <p:nvPr>
            <p:ph type="pic" sz="quarter" idx="12" hasCustomPrompt="1"/>
          </p:nvPr>
        </p:nvSpPr>
        <p:spPr>
          <a:xfrm>
            <a:off x="4061460" y="2743200"/>
            <a:ext cx="4069080" cy="4114800"/>
          </a:xfrm>
          <a:noFill/>
        </p:spPr>
        <p:txBody>
          <a:bodyPr anchor="ctr"/>
          <a:lstStyle>
            <a:lvl1pPr marL="0" indent="0" algn="ctr">
              <a:buNone/>
              <a:defRPr/>
            </a:lvl1pPr>
          </a:lstStyle>
          <a:p>
            <a:r>
              <a:rPr lang="en-US" dirty="0"/>
              <a:t>Add a picture </a:t>
            </a:r>
          </a:p>
        </p:txBody>
      </p:sp>
      <p:sp>
        <p:nvSpPr>
          <p:cNvPr id="4" name="Picture Placeholder 4">
            <a:extLst>
              <a:ext uri="{FF2B5EF4-FFF2-40B4-BE49-F238E27FC236}">
                <a16:creationId xmlns:a16="http://schemas.microsoft.com/office/drawing/2014/main" id="{EEA5E70B-F4FB-4795-A208-10267176B7C7}"/>
              </a:ext>
            </a:extLst>
          </p:cNvPr>
          <p:cNvSpPr>
            <a:spLocks noGrp="1"/>
          </p:cNvSpPr>
          <p:nvPr>
            <p:ph type="pic" sz="quarter" idx="11" hasCustomPrompt="1"/>
          </p:nvPr>
        </p:nvSpPr>
        <p:spPr>
          <a:xfrm>
            <a:off x="8122920" y="2743200"/>
            <a:ext cx="4069080" cy="4114800"/>
          </a:xfrm>
          <a:noFill/>
        </p:spPr>
        <p:txBody>
          <a:bodyPr anchor="ctr"/>
          <a:lstStyle>
            <a:lvl1pPr marL="0" indent="0" algn="ctr">
              <a:buNone/>
              <a:defRPr/>
            </a:lvl1pPr>
          </a:lstStyle>
          <a:p>
            <a:r>
              <a:rPr lang="en-US" dirty="0"/>
              <a:t>Add a picture </a:t>
            </a:r>
          </a:p>
        </p:txBody>
      </p:sp>
    </p:spTree>
    <p:extLst>
      <p:ext uri="{BB962C8B-B14F-4D97-AF65-F5344CB8AC3E}">
        <p14:creationId xmlns:p14="http://schemas.microsoft.com/office/powerpoint/2010/main" val="7588949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Recipe Layout 1">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C5B73CD6-4AD9-41DA-9481-BA512E885FE5}"/>
              </a:ext>
            </a:extLst>
          </p:cNvPr>
          <p:cNvSpPr>
            <a:spLocks noGrp="1"/>
          </p:cNvSpPr>
          <p:nvPr>
            <p:ph type="title" hasCustomPrompt="1"/>
          </p:nvPr>
        </p:nvSpPr>
        <p:spPr>
          <a:xfrm>
            <a:off x="4453128" y="457200"/>
            <a:ext cx="6858000" cy="609411"/>
          </a:xfrm>
          <a:prstGeom prst="rect">
            <a:avLst/>
          </a:prstGeom>
        </p:spPr>
        <p:txBody>
          <a:bodyPr lIns="91440" tIns="0" bIns="0" anchor="t" anchorCtr="0">
            <a:noAutofit/>
          </a:bodyPr>
          <a:lstStyle>
            <a:lvl1pPr>
              <a:lnSpc>
                <a:spcPct val="90000"/>
              </a:lnSpc>
              <a:defRPr sz="3800">
                <a:solidFill>
                  <a:schemeClr val="tx1">
                    <a:lumMod val="85000"/>
                    <a:lumOff val="15000"/>
                  </a:schemeClr>
                </a:solidFill>
                <a:latin typeface="+mj-lt"/>
              </a:defRPr>
            </a:lvl1pPr>
          </a:lstStyle>
          <a:p>
            <a:r>
              <a:rPr lang="en-US" dirty="0"/>
              <a:t>Click to add title</a:t>
            </a:r>
          </a:p>
        </p:txBody>
      </p:sp>
      <p:sp>
        <p:nvSpPr>
          <p:cNvPr id="20" name="Subtitle 2">
            <a:extLst>
              <a:ext uri="{FF2B5EF4-FFF2-40B4-BE49-F238E27FC236}">
                <a16:creationId xmlns:a16="http://schemas.microsoft.com/office/drawing/2014/main" id="{F41F7CAD-B5BC-36F0-94FE-05FCE6E68801}"/>
              </a:ext>
            </a:extLst>
          </p:cNvPr>
          <p:cNvSpPr>
            <a:spLocks noGrp="1"/>
          </p:cNvSpPr>
          <p:nvPr>
            <p:ph type="subTitle" idx="11" hasCustomPrompt="1"/>
          </p:nvPr>
        </p:nvSpPr>
        <p:spPr>
          <a:xfrm>
            <a:off x="4453127" y="1234440"/>
            <a:ext cx="6857999" cy="365760"/>
          </a:xfrm>
        </p:spPr>
        <p:txBody>
          <a:bodyPr>
            <a:noAutofit/>
          </a:bodyPr>
          <a:lstStyle>
            <a:lvl1pPr marL="0" indent="0" algn="l">
              <a:buNone/>
              <a:defRPr sz="1100" b="1" i="1">
                <a:solidFill>
                  <a:schemeClr val="tx1">
                    <a:lumMod val="85000"/>
                    <a:lumOff val="15000"/>
                  </a:schemeClr>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4" name="Picture Placeholder 4">
            <a:extLst>
              <a:ext uri="{FF2B5EF4-FFF2-40B4-BE49-F238E27FC236}">
                <a16:creationId xmlns:a16="http://schemas.microsoft.com/office/drawing/2014/main" id="{E2097EA0-E1A4-437B-A23F-488927B95FE3}"/>
              </a:ext>
            </a:extLst>
          </p:cNvPr>
          <p:cNvSpPr>
            <a:spLocks noGrp="1"/>
          </p:cNvSpPr>
          <p:nvPr>
            <p:ph type="pic" sz="quarter" idx="10" hasCustomPrompt="1"/>
          </p:nvPr>
        </p:nvSpPr>
        <p:spPr>
          <a:xfrm>
            <a:off x="0" y="0"/>
            <a:ext cx="3971109" cy="6858000"/>
          </a:xfrm>
          <a:noFill/>
        </p:spPr>
        <p:txBody>
          <a:bodyPr anchor="ctr"/>
          <a:lstStyle>
            <a:lvl1pPr marL="0" indent="0" algn="ctr">
              <a:buNone/>
              <a:defRPr/>
            </a:lvl1pPr>
          </a:lstStyle>
          <a:p>
            <a:r>
              <a:rPr lang="en-US" dirty="0"/>
              <a:t>Add a picture </a:t>
            </a:r>
          </a:p>
        </p:txBody>
      </p:sp>
      <p:sp>
        <p:nvSpPr>
          <p:cNvPr id="22" name="Text Placeholder 3">
            <a:extLst>
              <a:ext uri="{FF2B5EF4-FFF2-40B4-BE49-F238E27FC236}">
                <a16:creationId xmlns:a16="http://schemas.microsoft.com/office/drawing/2014/main" id="{286B12DA-FA09-A9F6-13EE-795F5152B5B7}"/>
              </a:ext>
            </a:extLst>
          </p:cNvPr>
          <p:cNvSpPr>
            <a:spLocks noGrp="1"/>
          </p:cNvSpPr>
          <p:nvPr>
            <p:ph type="body" sz="half" idx="12" hasCustomPrompt="1"/>
          </p:nvPr>
        </p:nvSpPr>
        <p:spPr>
          <a:xfrm>
            <a:off x="4453128" y="1828800"/>
            <a:ext cx="3291840" cy="365760"/>
          </a:xfrm>
        </p:spPr>
        <p:txBody>
          <a:bodyPr>
            <a:noAutofit/>
          </a:bodyPr>
          <a:lstStyle>
            <a:lvl1pPr marL="0" indent="0" algn="l">
              <a:buNone/>
              <a:defRPr sz="1400" b="1" i="0" cap="all" spc="100" baseline="0">
                <a:solidFill>
                  <a:schemeClr val="tx1">
                    <a:lumMod val="85000"/>
                    <a:lumOff val="15000"/>
                  </a:schemeClr>
                </a:solidFill>
                <a:latin typeface="Franklin Gothic Medium" panose="020B06030201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23" name="Text Placeholder 3">
            <a:extLst>
              <a:ext uri="{FF2B5EF4-FFF2-40B4-BE49-F238E27FC236}">
                <a16:creationId xmlns:a16="http://schemas.microsoft.com/office/drawing/2014/main" id="{7360E21A-8528-AA7D-38F2-EF7EFC92CF36}"/>
              </a:ext>
            </a:extLst>
          </p:cNvPr>
          <p:cNvSpPr>
            <a:spLocks noGrp="1"/>
          </p:cNvSpPr>
          <p:nvPr>
            <p:ph type="body" sz="half" idx="13" hasCustomPrompt="1"/>
          </p:nvPr>
        </p:nvSpPr>
        <p:spPr>
          <a:xfrm>
            <a:off x="4453128" y="2194559"/>
            <a:ext cx="3291840" cy="2000923"/>
          </a:xfrm>
        </p:spPr>
        <p:txBody>
          <a:bodyPr numCol="1">
            <a:noAutofit/>
          </a:bodyPr>
          <a:lstStyle>
            <a:lvl1pPr marL="228600" indent="-228600" hangingPunct="0">
              <a:lnSpc>
                <a:spcPts val="1400"/>
              </a:lnSpc>
              <a:spcBef>
                <a:spcPts val="0"/>
              </a:spcBef>
              <a:spcAft>
                <a:spcPts val="700"/>
              </a:spcAft>
              <a:buFont typeface="Arial" panose="020B0604020202020204" pitchFamily="34" charset="0"/>
              <a:buChar char="•"/>
              <a:tabLst>
                <a:tab pos="112713" algn="r"/>
                <a:tab pos="233363" algn="l"/>
              </a:tabLst>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26" name="Text Placeholder 27">
            <a:extLst>
              <a:ext uri="{FF2B5EF4-FFF2-40B4-BE49-F238E27FC236}">
                <a16:creationId xmlns:a16="http://schemas.microsoft.com/office/drawing/2014/main" id="{EF397C28-0C1D-A853-FDE9-F0E8F3CE6ADA}"/>
              </a:ext>
            </a:extLst>
          </p:cNvPr>
          <p:cNvSpPr>
            <a:spLocks noGrp="1"/>
          </p:cNvSpPr>
          <p:nvPr>
            <p:ph type="body" sz="quarter" idx="16" hasCustomPrompt="1"/>
          </p:nvPr>
        </p:nvSpPr>
        <p:spPr>
          <a:xfrm>
            <a:off x="4453127" y="4447715"/>
            <a:ext cx="2382677" cy="1373775"/>
          </a:xfrm>
          <a:noFill/>
          <a:ln w="25400">
            <a:solidFill>
              <a:schemeClr val="bg2"/>
            </a:solidFill>
          </a:ln>
        </p:spPr>
        <p:txBody>
          <a:bodyPr lIns="182880" tIns="137160" rIns="182880" bIns="182880" anchor="t" anchorCtr="0">
            <a:noAutofit/>
          </a:bodyPr>
          <a:lstStyle>
            <a:lvl1pPr marL="0" indent="0" algn="l">
              <a:lnSpc>
                <a:spcPct val="100000"/>
              </a:lnSpc>
              <a:spcBef>
                <a:spcPts val="0"/>
              </a:spcBef>
              <a:buNone/>
              <a:defRPr sz="1400" b="1" i="0" cap="all" baseline="0">
                <a:solidFill>
                  <a:schemeClr val="accent2">
                    <a:lumMod val="50000"/>
                  </a:schemeClr>
                </a:solidFill>
                <a:latin typeface="Franklin Gothic Medium" panose="020B06030201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text</a:t>
            </a:r>
          </a:p>
        </p:txBody>
      </p:sp>
      <p:sp>
        <p:nvSpPr>
          <p:cNvPr id="6" name="Text Placeholder 5">
            <a:extLst>
              <a:ext uri="{FF2B5EF4-FFF2-40B4-BE49-F238E27FC236}">
                <a16:creationId xmlns:a16="http://schemas.microsoft.com/office/drawing/2014/main" id="{75FF0A15-82B0-95DF-9F8F-19D2C68E1CC8}"/>
              </a:ext>
            </a:extLst>
          </p:cNvPr>
          <p:cNvSpPr>
            <a:spLocks noGrp="1"/>
          </p:cNvSpPr>
          <p:nvPr>
            <p:ph type="body" sz="quarter" idx="18" hasCustomPrompt="1"/>
          </p:nvPr>
        </p:nvSpPr>
        <p:spPr>
          <a:xfrm>
            <a:off x="4536228" y="4831975"/>
            <a:ext cx="2214282" cy="913533"/>
          </a:xfrm>
        </p:spPr>
        <p:txBody>
          <a:bodyPr/>
          <a:lstStyle>
            <a:lvl1pPr marL="0" indent="0">
              <a:buNone/>
              <a:defRPr sz="1200"/>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dirty="0"/>
              <a:t>Click to add text</a:t>
            </a:r>
          </a:p>
        </p:txBody>
      </p:sp>
      <p:sp>
        <p:nvSpPr>
          <p:cNvPr id="24" name="Text Placeholder 3">
            <a:extLst>
              <a:ext uri="{FF2B5EF4-FFF2-40B4-BE49-F238E27FC236}">
                <a16:creationId xmlns:a16="http://schemas.microsoft.com/office/drawing/2014/main" id="{D873DCFF-5889-873A-FEF4-22E59DC24696}"/>
              </a:ext>
            </a:extLst>
          </p:cNvPr>
          <p:cNvSpPr>
            <a:spLocks noGrp="1"/>
          </p:cNvSpPr>
          <p:nvPr>
            <p:ph type="body" sz="half" idx="14" hasCustomPrompt="1"/>
          </p:nvPr>
        </p:nvSpPr>
        <p:spPr>
          <a:xfrm>
            <a:off x="8001000" y="1828800"/>
            <a:ext cx="3291840" cy="365760"/>
          </a:xfrm>
        </p:spPr>
        <p:txBody>
          <a:bodyPr>
            <a:noAutofit/>
          </a:bodyPr>
          <a:lstStyle>
            <a:lvl1pPr marL="0" indent="0" algn="l">
              <a:buNone/>
              <a:defRPr sz="1400" b="1" i="0" cap="all" spc="100" baseline="0">
                <a:solidFill>
                  <a:schemeClr val="tx1">
                    <a:lumMod val="85000"/>
                    <a:lumOff val="15000"/>
                  </a:schemeClr>
                </a:solidFill>
                <a:latin typeface="Franklin Gothic Medium" panose="020B06030201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25" name="Text Placeholder 3">
            <a:extLst>
              <a:ext uri="{FF2B5EF4-FFF2-40B4-BE49-F238E27FC236}">
                <a16:creationId xmlns:a16="http://schemas.microsoft.com/office/drawing/2014/main" id="{5FAC96DB-FC65-87E4-1980-B1FF3C628DB0}"/>
              </a:ext>
            </a:extLst>
          </p:cNvPr>
          <p:cNvSpPr>
            <a:spLocks noGrp="1"/>
          </p:cNvSpPr>
          <p:nvPr>
            <p:ph type="body" sz="half" idx="15" hasCustomPrompt="1"/>
          </p:nvPr>
        </p:nvSpPr>
        <p:spPr>
          <a:xfrm>
            <a:off x="8001000" y="2194559"/>
            <a:ext cx="3291840" cy="3550949"/>
          </a:xfrm>
        </p:spPr>
        <p:txBody>
          <a:bodyPr numCol="1">
            <a:noAutofit/>
          </a:bodyPr>
          <a:lstStyle>
            <a:lvl1pPr marL="0" indent="0">
              <a:spcBef>
                <a:spcPts val="600"/>
              </a:spcBef>
              <a:spcAft>
                <a:spcPts val="1000"/>
              </a:spcAft>
              <a:buClr>
                <a:schemeClr val="accent2">
                  <a:lumMod val="50000"/>
                </a:schemeClr>
              </a:buClr>
              <a:buSzPct val="120000"/>
              <a:buFont typeface="+mj-lt"/>
              <a:buNone/>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27" name="Text Placeholder 3">
            <a:extLst>
              <a:ext uri="{FF2B5EF4-FFF2-40B4-BE49-F238E27FC236}">
                <a16:creationId xmlns:a16="http://schemas.microsoft.com/office/drawing/2014/main" id="{39717C9F-E573-041C-8212-A9E04D40638D}"/>
              </a:ext>
            </a:extLst>
          </p:cNvPr>
          <p:cNvSpPr>
            <a:spLocks noGrp="1"/>
          </p:cNvSpPr>
          <p:nvPr>
            <p:ph type="body" sz="half" idx="17" hasCustomPrompt="1"/>
          </p:nvPr>
        </p:nvSpPr>
        <p:spPr>
          <a:xfrm>
            <a:off x="4453127" y="6061039"/>
            <a:ext cx="6821425" cy="385480"/>
          </a:xfrm>
        </p:spPr>
        <p:txBody>
          <a:bodyPr bIns="0" numCol="1" anchor="t" anchorCtr="0">
            <a:noAutofit/>
          </a:bodyPr>
          <a:lstStyle>
            <a:lvl1pPr marL="0" indent="0">
              <a:lnSpc>
                <a:spcPts val="1400"/>
              </a:lnSpc>
              <a:buNone/>
              <a:defRPr sz="1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16" name="Slide Number Placeholder 5">
            <a:extLst>
              <a:ext uri="{FF2B5EF4-FFF2-40B4-BE49-F238E27FC236}">
                <a16:creationId xmlns:a16="http://schemas.microsoft.com/office/drawing/2014/main" id="{7B87CD47-95A7-4ABC-AD12-8F916194D62B}"/>
              </a:ext>
            </a:extLst>
          </p:cNvPr>
          <p:cNvSpPr>
            <a:spLocks noGrp="1"/>
          </p:cNvSpPr>
          <p:nvPr>
            <p:ph type="sldNum" sz="quarter" idx="4"/>
          </p:nvPr>
        </p:nvSpPr>
        <p:spPr>
          <a:xfrm>
            <a:off x="11274552" y="6061039"/>
            <a:ext cx="457200" cy="385480"/>
          </a:xfrm>
          <a:prstGeom prst="rect">
            <a:avLst/>
          </a:prstGeom>
        </p:spPr>
        <p:txBody>
          <a:bodyPr vert="horz" lIns="0" tIns="0" rIns="0" bIns="0" rtlCol="0" anchor="b" anchorCtr="0"/>
          <a:lstStyle>
            <a:lvl1pPr algn="r">
              <a:lnSpc>
                <a:spcPts val="1680"/>
              </a:lnSpc>
              <a:defRPr sz="1600" b="1" i="1">
                <a:solidFill>
                  <a:schemeClr val="tx1">
                    <a:lumMod val="85000"/>
                    <a:lumOff val="15000"/>
                  </a:schemeClr>
                </a:solidFill>
                <a:latin typeface="+mj-lt"/>
              </a:defRPr>
            </a:lvl1pPr>
          </a:lstStyle>
          <a:p>
            <a:fld id="{745CA84A-544F-4B6B-BC9A-925394EE73B5}" type="slidenum">
              <a:rPr lang="en-US" smtClean="0"/>
              <a:pPr/>
              <a:t>‹#›</a:t>
            </a:fld>
            <a:endParaRPr lang="en-US" dirty="0"/>
          </a:p>
        </p:txBody>
      </p:sp>
    </p:spTree>
    <p:extLst>
      <p:ext uri="{BB962C8B-B14F-4D97-AF65-F5344CB8AC3E}">
        <p14:creationId xmlns:p14="http://schemas.microsoft.com/office/powerpoint/2010/main" val="7479091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Recipe Layout 2">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6B7BA88D-F843-4122-A255-381B3A7EE79F}"/>
              </a:ext>
            </a:extLst>
          </p:cNvPr>
          <p:cNvSpPr>
            <a:spLocks noGrp="1"/>
          </p:cNvSpPr>
          <p:nvPr>
            <p:ph type="title" hasCustomPrompt="1"/>
          </p:nvPr>
        </p:nvSpPr>
        <p:spPr>
          <a:xfrm>
            <a:off x="4453128" y="457200"/>
            <a:ext cx="6858000" cy="731520"/>
          </a:xfrm>
          <a:prstGeom prst="rect">
            <a:avLst/>
          </a:prstGeom>
        </p:spPr>
        <p:txBody>
          <a:bodyPr lIns="91440" tIns="0" bIns="91440" anchor="t" anchorCtr="0">
            <a:noAutofit/>
          </a:bodyPr>
          <a:lstStyle>
            <a:lvl1pPr>
              <a:defRPr sz="3800">
                <a:solidFill>
                  <a:schemeClr val="tx1">
                    <a:lumMod val="85000"/>
                    <a:lumOff val="15000"/>
                  </a:schemeClr>
                </a:solidFill>
                <a:latin typeface="+mj-lt"/>
              </a:defRPr>
            </a:lvl1pPr>
          </a:lstStyle>
          <a:p>
            <a:r>
              <a:rPr lang="en-US" dirty="0"/>
              <a:t>Click to add title</a:t>
            </a:r>
          </a:p>
        </p:txBody>
      </p:sp>
      <p:sp>
        <p:nvSpPr>
          <p:cNvPr id="20" name="Subtitle 2">
            <a:extLst>
              <a:ext uri="{FF2B5EF4-FFF2-40B4-BE49-F238E27FC236}">
                <a16:creationId xmlns:a16="http://schemas.microsoft.com/office/drawing/2014/main" id="{14C40663-56FC-4BDA-A2FD-599A32A8CD21}"/>
              </a:ext>
            </a:extLst>
          </p:cNvPr>
          <p:cNvSpPr>
            <a:spLocks noGrp="1"/>
          </p:cNvSpPr>
          <p:nvPr>
            <p:ph type="subTitle" idx="10" hasCustomPrompt="1"/>
          </p:nvPr>
        </p:nvSpPr>
        <p:spPr>
          <a:xfrm>
            <a:off x="4453128" y="1234440"/>
            <a:ext cx="6858000" cy="365760"/>
          </a:xfrm>
        </p:spPr>
        <p:txBody>
          <a:bodyPr>
            <a:noAutofit/>
          </a:bodyPr>
          <a:lstStyle>
            <a:lvl1pPr marL="0" indent="0" algn="l">
              <a:buNone/>
              <a:defRPr sz="1100" b="1" i="1">
                <a:solidFill>
                  <a:schemeClr val="tx1">
                    <a:lumMod val="85000"/>
                    <a:lumOff val="15000"/>
                  </a:schemeClr>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30" name="Picture Placeholder 29" descr="An empty placeholder to add an image. Click on the placeholder and select the image that you wish to add.">
            <a:extLst>
              <a:ext uri="{FF2B5EF4-FFF2-40B4-BE49-F238E27FC236}">
                <a16:creationId xmlns:a16="http://schemas.microsoft.com/office/drawing/2014/main" id="{69A9EAF2-ED61-42E4-B65B-25E4AA320B13}"/>
              </a:ext>
            </a:extLst>
          </p:cNvPr>
          <p:cNvSpPr>
            <a:spLocks noGrp="1"/>
          </p:cNvSpPr>
          <p:nvPr>
            <p:ph type="pic" sz="quarter" idx="17" hasCustomPrompt="1"/>
          </p:nvPr>
        </p:nvSpPr>
        <p:spPr>
          <a:xfrm>
            <a:off x="0" y="0"/>
            <a:ext cx="3968496" cy="6858000"/>
          </a:xfrm>
          <a:noFill/>
        </p:spPr>
        <p:txBody>
          <a:bodyPr anchor="ctr" anchorCtr="0"/>
          <a:lstStyle>
            <a:lvl1pPr marL="0" indent="0" algn="ctr">
              <a:buNone/>
              <a:defRPr/>
            </a:lvl1pPr>
          </a:lstStyle>
          <a:p>
            <a:r>
              <a:rPr lang="en-US" dirty="0"/>
              <a:t>Add a picture</a:t>
            </a:r>
          </a:p>
        </p:txBody>
      </p:sp>
      <p:sp>
        <p:nvSpPr>
          <p:cNvPr id="22" name="Text Placeholder 3">
            <a:extLst>
              <a:ext uri="{FF2B5EF4-FFF2-40B4-BE49-F238E27FC236}">
                <a16:creationId xmlns:a16="http://schemas.microsoft.com/office/drawing/2014/main" id="{425F942B-DAF3-40B3-B77F-A8C9BE692B7D}"/>
              </a:ext>
            </a:extLst>
          </p:cNvPr>
          <p:cNvSpPr>
            <a:spLocks noGrp="1"/>
          </p:cNvSpPr>
          <p:nvPr>
            <p:ph type="body" sz="half" idx="11" hasCustomPrompt="1"/>
          </p:nvPr>
        </p:nvSpPr>
        <p:spPr>
          <a:xfrm>
            <a:off x="4453128" y="1828800"/>
            <a:ext cx="3291840" cy="365760"/>
          </a:xfrm>
        </p:spPr>
        <p:txBody>
          <a:bodyPr>
            <a:noAutofit/>
          </a:bodyPr>
          <a:lstStyle>
            <a:lvl1pPr marL="0" indent="0" algn="l">
              <a:buNone/>
              <a:defRPr sz="1400" b="1" i="0" cap="all" spc="100" baseline="0">
                <a:solidFill>
                  <a:schemeClr val="tx1">
                    <a:lumMod val="85000"/>
                    <a:lumOff val="15000"/>
                  </a:schemeClr>
                </a:solidFill>
                <a:latin typeface="Franklin Gothic Medium" panose="020B06030201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23" name="Text Placeholder 3">
            <a:extLst>
              <a:ext uri="{FF2B5EF4-FFF2-40B4-BE49-F238E27FC236}">
                <a16:creationId xmlns:a16="http://schemas.microsoft.com/office/drawing/2014/main" id="{8FC874B6-474C-46DC-AB76-6E061A973B8A}"/>
              </a:ext>
            </a:extLst>
          </p:cNvPr>
          <p:cNvSpPr>
            <a:spLocks noGrp="1"/>
          </p:cNvSpPr>
          <p:nvPr>
            <p:ph type="body" sz="half" idx="12" hasCustomPrompt="1"/>
          </p:nvPr>
        </p:nvSpPr>
        <p:spPr>
          <a:xfrm>
            <a:off x="4453128" y="2194559"/>
            <a:ext cx="3291840" cy="3657600"/>
          </a:xfrm>
        </p:spPr>
        <p:txBody>
          <a:bodyPr numCol="1">
            <a:noAutofit/>
          </a:bodyPr>
          <a:lstStyle>
            <a:lvl1pPr marL="228600" indent="-228600">
              <a:lnSpc>
                <a:spcPts val="1400"/>
              </a:lnSpc>
              <a:spcBef>
                <a:spcPts val="0"/>
              </a:spcBef>
              <a:spcAft>
                <a:spcPts val="700"/>
              </a:spcAft>
              <a:buFont typeface="Arial" panose="020B0604020202020204" pitchFamily="34" charset="0"/>
              <a:buChar char="•"/>
              <a:tabLst/>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24" name="Text Placeholder 3">
            <a:extLst>
              <a:ext uri="{FF2B5EF4-FFF2-40B4-BE49-F238E27FC236}">
                <a16:creationId xmlns:a16="http://schemas.microsoft.com/office/drawing/2014/main" id="{C7B6AD5B-AEF5-4540-940C-B1E1FEA3BCAB}"/>
              </a:ext>
            </a:extLst>
          </p:cNvPr>
          <p:cNvSpPr>
            <a:spLocks noGrp="1"/>
          </p:cNvSpPr>
          <p:nvPr>
            <p:ph type="body" sz="half" idx="13" hasCustomPrompt="1"/>
          </p:nvPr>
        </p:nvSpPr>
        <p:spPr>
          <a:xfrm>
            <a:off x="8001000" y="1828800"/>
            <a:ext cx="3291840" cy="365760"/>
          </a:xfrm>
        </p:spPr>
        <p:txBody>
          <a:bodyPr>
            <a:noAutofit/>
          </a:bodyPr>
          <a:lstStyle>
            <a:lvl1pPr marL="0" indent="0" algn="l">
              <a:buNone/>
              <a:defRPr sz="1400" b="1" i="0" cap="all" spc="100" baseline="0">
                <a:solidFill>
                  <a:schemeClr val="tx1">
                    <a:lumMod val="85000"/>
                    <a:lumOff val="15000"/>
                  </a:schemeClr>
                </a:solidFill>
                <a:latin typeface="Franklin Gothic Medium" panose="020B06030201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25" name="Text Placeholder 3">
            <a:extLst>
              <a:ext uri="{FF2B5EF4-FFF2-40B4-BE49-F238E27FC236}">
                <a16:creationId xmlns:a16="http://schemas.microsoft.com/office/drawing/2014/main" id="{02D6ECAC-8814-4C60-BF83-103E85E412C4}"/>
              </a:ext>
            </a:extLst>
          </p:cNvPr>
          <p:cNvSpPr>
            <a:spLocks noGrp="1"/>
          </p:cNvSpPr>
          <p:nvPr>
            <p:ph type="body" sz="half" idx="14" hasCustomPrompt="1"/>
          </p:nvPr>
        </p:nvSpPr>
        <p:spPr>
          <a:xfrm>
            <a:off x="8001000" y="2194560"/>
            <a:ext cx="3291840" cy="2011680"/>
          </a:xfrm>
        </p:spPr>
        <p:txBody>
          <a:bodyPr numCol="1">
            <a:noAutofit/>
          </a:bodyPr>
          <a:lstStyle>
            <a:lvl1pPr marL="0" indent="0">
              <a:buClr>
                <a:schemeClr val="accent2">
                  <a:lumMod val="50000"/>
                </a:schemeClr>
              </a:buClr>
              <a:buSzPct val="120000"/>
              <a:buFont typeface="+mj-lt"/>
              <a:buNone/>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28" name="Text Placeholder 27">
            <a:extLst>
              <a:ext uri="{FF2B5EF4-FFF2-40B4-BE49-F238E27FC236}">
                <a16:creationId xmlns:a16="http://schemas.microsoft.com/office/drawing/2014/main" id="{2BBF59D2-23BC-4077-814F-E2E3AE580999}"/>
              </a:ext>
            </a:extLst>
          </p:cNvPr>
          <p:cNvSpPr>
            <a:spLocks noGrp="1"/>
          </p:cNvSpPr>
          <p:nvPr>
            <p:ph type="body" sz="quarter" idx="16" hasCustomPrompt="1"/>
          </p:nvPr>
        </p:nvSpPr>
        <p:spPr>
          <a:xfrm>
            <a:off x="8001000" y="4379256"/>
            <a:ext cx="2286000" cy="1472903"/>
          </a:xfrm>
          <a:noFill/>
          <a:ln w="25400">
            <a:solidFill>
              <a:schemeClr val="bg2"/>
            </a:solidFill>
          </a:ln>
        </p:spPr>
        <p:txBody>
          <a:bodyPr lIns="182880" tIns="182880" rIns="182880" bIns="182880" anchor="t" anchorCtr="0">
            <a:noAutofit/>
          </a:bodyPr>
          <a:lstStyle>
            <a:lvl1pPr marL="0" indent="0" algn="l">
              <a:lnSpc>
                <a:spcPct val="100000"/>
              </a:lnSpc>
              <a:spcBef>
                <a:spcPts val="0"/>
              </a:spcBef>
              <a:buNone/>
              <a:defRPr sz="1400" b="1" i="0" cap="all" baseline="0">
                <a:solidFill>
                  <a:schemeClr val="accent2">
                    <a:lumMod val="50000"/>
                  </a:schemeClr>
                </a:solidFill>
                <a:latin typeface="Franklin Gothic Medium" panose="020B06030201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text</a:t>
            </a:r>
          </a:p>
        </p:txBody>
      </p:sp>
      <p:sp>
        <p:nvSpPr>
          <p:cNvPr id="6" name="Text Placeholder 5">
            <a:extLst>
              <a:ext uri="{FF2B5EF4-FFF2-40B4-BE49-F238E27FC236}">
                <a16:creationId xmlns:a16="http://schemas.microsoft.com/office/drawing/2014/main" id="{0D26317B-51D7-0B25-F2DE-D12AF43DC82A}"/>
              </a:ext>
            </a:extLst>
          </p:cNvPr>
          <p:cNvSpPr>
            <a:spLocks noGrp="1"/>
          </p:cNvSpPr>
          <p:nvPr>
            <p:ph type="body" sz="quarter" idx="18" hasCustomPrompt="1"/>
          </p:nvPr>
        </p:nvSpPr>
        <p:spPr>
          <a:xfrm>
            <a:off x="8104372" y="4831415"/>
            <a:ext cx="2102035" cy="923926"/>
          </a:xfrm>
        </p:spPr>
        <p:txBody>
          <a:bodyPr/>
          <a:lstStyle>
            <a:lvl1pPr marL="0" indent="0">
              <a:buNone/>
              <a:defRPr sz="1200">
                <a:solidFill>
                  <a:schemeClr val="tx1"/>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dirty="0"/>
              <a:t>Click to add text </a:t>
            </a:r>
          </a:p>
        </p:txBody>
      </p:sp>
      <p:sp>
        <p:nvSpPr>
          <p:cNvPr id="26" name="Text Placeholder 3">
            <a:extLst>
              <a:ext uri="{FF2B5EF4-FFF2-40B4-BE49-F238E27FC236}">
                <a16:creationId xmlns:a16="http://schemas.microsoft.com/office/drawing/2014/main" id="{65B16179-CC8B-4981-9526-8E3E08E72C6A}"/>
              </a:ext>
            </a:extLst>
          </p:cNvPr>
          <p:cNvSpPr>
            <a:spLocks noGrp="1"/>
          </p:cNvSpPr>
          <p:nvPr>
            <p:ph type="body" sz="half" idx="15" hasCustomPrompt="1"/>
          </p:nvPr>
        </p:nvSpPr>
        <p:spPr>
          <a:xfrm>
            <a:off x="4453128" y="6078071"/>
            <a:ext cx="6821424" cy="365760"/>
          </a:xfrm>
        </p:spPr>
        <p:txBody>
          <a:bodyPr bIns="0" numCol="1" anchor="t" anchorCtr="0">
            <a:noAutofit/>
          </a:bodyPr>
          <a:lstStyle>
            <a:lvl1pPr marL="0" indent="0">
              <a:lnSpc>
                <a:spcPts val="1400"/>
              </a:lnSpc>
              <a:buNone/>
              <a:defRPr sz="1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4" name="Slide Number Placeholder 5">
            <a:extLst>
              <a:ext uri="{FF2B5EF4-FFF2-40B4-BE49-F238E27FC236}">
                <a16:creationId xmlns:a16="http://schemas.microsoft.com/office/drawing/2014/main" id="{08A89469-622B-8F34-ABA7-F43C49266D49}"/>
              </a:ext>
            </a:extLst>
          </p:cNvPr>
          <p:cNvSpPr>
            <a:spLocks noGrp="1"/>
          </p:cNvSpPr>
          <p:nvPr>
            <p:ph type="sldNum" sz="quarter" idx="4"/>
          </p:nvPr>
        </p:nvSpPr>
        <p:spPr>
          <a:xfrm>
            <a:off x="11274552" y="6078071"/>
            <a:ext cx="457200" cy="368448"/>
          </a:xfrm>
          <a:prstGeom prst="rect">
            <a:avLst/>
          </a:prstGeom>
        </p:spPr>
        <p:txBody>
          <a:bodyPr vert="horz" lIns="0" tIns="0" rIns="0" bIns="0" rtlCol="0" anchor="b" anchorCtr="0"/>
          <a:lstStyle>
            <a:lvl1pPr algn="r">
              <a:lnSpc>
                <a:spcPts val="1680"/>
              </a:lnSpc>
              <a:defRPr sz="1600" b="1" i="1">
                <a:solidFill>
                  <a:schemeClr val="tx1">
                    <a:lumMod val="85000"/>
                    <a:lumOff val="15000"/>
                  </a:schemeClr>
                </a:solidFill>
                <a:latin typeface="+mj-lt"/>
              </a:defRPr>
            </a:lvl1pPr>
          </a:lstStyle>
          <a:p>
            <a:fld id="{745CA84A-544F-4B6B-BC9A-925394EE73B5}" type="slidenum">
              <a:rPr lang="en-US" smtClean="0"/>
              <a:pPr/>
              <a:t>‹#›</a:t>
            </a:fld>
            <a:endParaRPr lang="en-US" dirty="0"/>
          </a:p>
        </p:txBody>
      </p:sp>
    </p:spTree>
    <p:extLst>
      <p:ext uri="{BB962C8B-B14F-4D97-AF65-F5344CB8AC3E}">
        <p14:creationId xmlns:p14="http://schemas.microsoft.com/office/powerpoint/2010/main" val="10643309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Recipe Layout 3">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6B7BA88D-F843-4122-A255-381B3A7EE79F}"/>
              </a:ext>
            </a:extLst>
          </p:cNvPr>
          <p:cNvSpPr>
            <a:spLocks noGrp="1"/>
          </p:cNvSpPr>
          <p:nvPr>
            <p:ph type="title" hasCustomPrompt="1"/>
          </p:nvPr>
        </p:nvSpPr>
        <p:spPr>
          <a:xfrm>
            <a:off x="4450080" y="457200"/>
            <a:ext cx="6858000" cy="731520"/>
          </a:xfrm>
          <a:prstGeom prst="rect">
            <a:avLst/>
          </a:prstGeom>
        </p:spPr>
        <p:txBody>
          <a:bodyPr lIns="91440" tIns="0" rIns="0" bIns="91440" anchor="t" anchorCtr="0">
            <a:noAutofit/>
          </a:bodyPr>
          <a:lstStyle>
            <a:lvl1pPr>
              <a:defRPr sz="3800">
                <a:solidFill>
                  <a:schemeClr val="tx1">
                    <a:lumMod val="85000"/>
                    <a:lumOff val="15000"/>
                  </a:schemeClr>
                </a:solidFill>
              </a:defRPr>
            </a:lvl1pPr>
          </a:lstStyle>
          <a:p>
            <a:r>
              <a:rPr lang="en-US" dirty="0"/>
              <a:t>Click to add title</a:t>
            </a:r>
          </a:p>
        </p:txBody>
      </p:sp>
      <p:sp>
        <p:nvSpPr>
          <p:cNvPr id="20" name="Subtitle 2">
            <a:extLst>
              <a:ext uri="{FF2B5EF4-FFF2-40B4-BE49-F238E27FC236}">
                <a16:creationId xmlns:a16="http://schemas.microsoft.com/office/drawing/2014/main" id="{14C40663-56FC-4BDA-A2FD-599A32A8CD21}"/>
              </a:ext>
            </a:extLst>
          </p:cNvPr>
          <p:cNvSpPr>
            <a:spLocks noGrp="1"/>
          </p:cNvSpPr>
          <p:nvPr>
            <p:ph type="subTitle" idx="10" hasCustomPrompt="1"/>
          </p:nvPr>
        </p:nvSpPr>
        <p:spPr>
          <a:xfrm>
            <a:off x="4450080" y="1234440"/>
            <a:ext cx="6858000" cy="399876"/>
          </a:xfrm>
        </p:spPr>
        <p:txBody>
          <a:bodyPr lIns="91440">
            <a:noAutofit/>
          </a:bodyPr>
          <a:lstStyle>
            <a:lvl1pPr marL="0" indent="0" algn="l">
              <a:buNone/>
              <a:defRPr sz="1100" b="1" i="1">
                <a:solidFill>
                  <a:schemeClr val="tx1">
                    <a:lumMod val="85000"/>
                    <a:lumOff val="15000"/>
                  </a:schemeClr>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3" name="Rectangle 2">
            <a:extLst>
              <a:ext uri="{FF2B5EF4-FFF2-40B4-BE49-F238E27FC236}">
                <a16:creationId xmlns:a16="http://schemas.microsoft.com/office/drawing/2014/main" id="{F9B3E8FC-A34C-B9D5-8365-5C51439D7BC1}"/>
              </a:ext>
              <a:ext uri="{C183D7F6-B498-43B3-948B-1728B52AA6E4}">
                <adec:decorative xmlns:adec="http://schemas.microsoft.com/office/drawing/2017/decorative" val="1"/>
              </a:ext>
            </a:extLst>
          </p:cNvPr>
          <p:cNvSpPr/>
          <p:nvPr userDrawn="1"/>
        </p:nvSpPr>
        <p:spPr>
          <a:xfrm>
            <a:off x="0" y="0"/>
            <a:ext cx="3968496" cy="6858000"/>
          </a:xfrm>
          <a:prstGeom prst="rect">
            <a:avLst/>
          </a:prstGeom>
          <a:solidFill>
            <a:schemeClr val="bg2">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Text Placeholder 3">
            <a:extLst>
              <a:ext uri="{FF2B5EF4-FFF2-40B4-BE49-F238E27FC236}">
                <a16:creationId xmlns:a16="http://schemas.microsoft.com/office/drawing/2014/main" id="{425F942B-DAF3-40B3-B77F-A8C9BE692B7D}"/>
              </a:ext>
            </a:extLst>
          </p:cNvPr>
          <p:cNvSpPr>
            <a:spLocks noGrp="1"/>
          </p:cNvSpPr>
          <p:nvPr>
            <p:ph type="body" sz="half" idx="11" hasCustomPrompt="1"/>
          </p:nvPr>
        </p:nvSpPr>
        <p:spPr>
          <a:xfrm>
            <a:off x="457200" y="457200"/>
            <a:ext cx="3017520" cy="365760"/>
          </a:xfrm>
        </p:spPr>
        <p:txBody>
          <a:bodyPr>
            <a:noAutofit/>
          </a:bodyPr>
          <a:lstStyle>
            <a:lvl1pPr marL="0" indent="0" algn="l">
              <a:buNone/>
              <a:defRPr sz="1400" b="1" i="0" cap="all" spc="100" baseline="0">
                <a:solidFill>
                  <a:schemeClr val="tx1"/>
                </a:solidFill>
                <a:latin typeface="Franklin Gothic Medium" panose="020B06030201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23" name="Text Placeholder 3">
            <a:extLst>
              <a:ext uri="{FF2B5EF4-FFF2-40B4-BE49-F238E27FC236}">
                <a16:creationId xmlns:a16="http://schemas.microsoft.com/office/drawing/2014/main" id="{8FC874B6-474C-46DC-AB76-6E061A973B8A}"/>
              </a:ext>
            </a:extLst>
          </p:cNvPr>
          <p:cNvSpPr>
            <a:spLocks noGrp="1"/>
          </p:cNvSpPr>
          <p:nvPr>
            <p:ph type="body" sz="half" idx="12" hasCustomPrompt="1"/>
          </p:nvPr>
        </p:nvSpPr>
        <p:spPr>
          <a:xfrm>
            <a:off x="457200" y="822960"/>
            <a:ext cx="3017520" cy="4825486"/>
          </a:xfrm>
        </p:spPr>
        <p:txBody>
          <a:bodyPr numCol="1">
            <a:noAutofit/>
          </a:bodyPr>
          <a:lstStyle>
            <a:lvl1pPr marL="228600" indent="-228600">
              <a:lnSpc>
                <a:spcPts val="1400"/>
              </a:lnSpc>
              <a:spcBef>
                <a:spcPts val="0"/>
              </a:spcBef>
              <a:spcAft>
                <a:spcPts val="700"/>
              </a:spcAft>
              <a:buFont typeface="Arial" panose="020B0604020202020204" pitchFamily="34" charset="0"/>
              <a:buChar char="•"/>
              <a:tabLst>
                <a:tab pos="112713" algn="r"/>
                <a:tab pos="233363" algn="l"/>
              </a:tabLst>
              <a:defRPr sz="1200" baseline="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26" name="Text Placeholder 3">
            <a:extLst>
              <a:ext uri="{FF2B5EF4-FFF2-40B4-BE49-F238E27FC236}">
                <a16:creationId xmlns:a16="http://schemas.microsoft.com/office/drawing/2014/main" id="{65B16179-CC8B-4981-9526-8E3E08E72C6A}"/>
              </a:ext>
            </a:extLst>
          </p:cNvPr>
          <p:cNvSpPr>
            <a:spLocks noGrp="1"/>
          </p:cNvSpPr>
          <p:nvPr>
            <p:ph type="body" sz="half" idx="15" hasCustomPrompt="1"/>
          </p:nvPr>
        </p:nvSpPr>
        <p:spPr>
          <a:xfrm>
            <a:off x="457200" y="5899670"/>
            <a:ext cx="3017520" cy="590774"/>
          </a:xfrm>
        </p:spPr>
        <p:txBody>
          <a:bodyPr bIns="0" numCol="1" anchor="t" anchorCtr="0">
            <a:noAutofit/>
          </a:bodyPr>
          <a:lstStyle>
            <a:lvl1pPr marL="0" indent="0">
              <a:lnSpc>
                <a:spcPts val="1400"/>
              </a:lnSpc>
              <a:spcBef>
                <a:spcPts val="0"/>
              </a:spcBef>
              <a:buNone/>
              <a:defRPr sz="1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9" name="Text Placeholder 8">
            <a:extLst>
              <a:ext uri="{FF2B5EF4-FFF2-40B4-BE49-F238E27FC236}">
                <a16:creationId xmlns:a16="http://schemas.microsoft.com/office/drawing/2014/main" id="{25014CF3-9F46-B306-A321-E12B99157F07}"/>
              </a:ext>
            </a:extLst>
          </p:cNvPr>
          <p:cNvSpPr>
            <a:spLocks noGrp="1"/>
          </p:cNvSpPr>
          <p:nvPr>
            <p:ph type="body" sz="quarter" idx="33" hasCustomPrompt="1"/>
          </p:nvPr>
        </p:nvSpPr>
        <p:spPr>
          <a:xfrm>
            <a:off x="4294095" y="1828798"/>
            <a:ext cx="613184" cy="548640"/>
          </a:xfrm>
        </p:spPr>
        <p:txBody>
          <a:bodyPr/>
          <a:lstStyle>
            <a:lvl1pPr marL="0" indent="0" algn="ctr">
              <a:buNone/>
              <a:defRPr sz="3600" b="1" i="1">
                <a:solidFill>
                  <a:schemeClr val="tx1"/>
                </a:solidFill>
                <a:latin typeface="+mj-lt"/>
              </a:defRPr>
            </a:lvl1pPr>
            <a:lvl2pPr marL="457200" indent="0">
              <a:buNone/>
              <a:defRPr b="1">
                <a:solidFill>
                  <a:schemeClr val="tx1"/>
                </a:solidFill>
                <a:latin typeface="+mj-lt"/>
              </a:defRPr>
            </a:lvl2pPr>
            <a:lvl3pPr marL="914400" indent="0">
              <a:buNone/>
              <a:defRPr b="1">
                <a:solidFill>
                  <a:schemeClr val="tx1"/>
                </a:solidFill>
                <a:latin typeface="+mj-lt"/>
              </a:defRPr>
            </a:lvl3pPr>
            <a:lvl4pPr marL="1371600" indent="0">
              <a:buNone/>
              <a:defRPr b="1">
                <a:solidFill>
                  <a:schemeClr val="tx1"/>
                </a:solidFill>
                <a:latin typeface="+mj-lt"/>
              </a:defRPr>
            </a:lvl4pPr>
            <a:lvl5pPr marL="1828800" indent="0">
              <a:buNone/>
              <a:defRPr b="1">
                <a:solidFill>
                  <a:schemeClr val="tx1"/>
                </a:solidFill>
                <a:latin typeface="+mj-lt"/>
              </a:defRPr>
            </a:lvl5pPr>
          </a:lstStyle>
          <a:p>
            <a:pPr lvl="0"/>
            <a:r>
              <a:rPr lang="en-US" dirty="0"/>
              <a:t>#</a:t>
            </a:r>
          </a:p>
        </p:txBody>
      </p:sp>
      <p:sp>
        <p:nvSpPr>
          <p:cNvPr id="29" name="Text Placeholder 3">
            <a:extLst>
              <a:ext uri="{FF2B5EF4-FFF2-40B4-BE49-F238E27FC236}">
                <a16:creationId xmlns:a16="http://schemas.microsoft.com/office/drawing/2014/main" id="{B934946C-9253-40AA-84F7-378E3106E765}"/>
              </a:ext>
            </a:extLst>
          </p:cNvPr>
          <p:cNvSpPr>
            <a:spLocks noGrp="1"/>
          </p:cNvSpPr>
          <p:nvPr>
            <p:ph type="body" sz="half" idx="21" hasCustomPrompt="1"/>
          </p:nvPr>
        </p:nvSpPr>
        <p:spPr>
          <a:xfrm>
            <a:off x="4911773" y="1828798"/>
            <a:ext cx="2377440" cy="1371600"/>
          </a:xfrm>
        </p:spPr>
        <p:txBody>
          <a:bodyPr numCol="1">
            <a:noAutofit/>
          </a:bodyPr>
          <a:lstStyle>
            <a:lvl1pPr marL="0" indent="0">
              <a:lnSpc>
                <a:spcPct val="100000"/>
              </a:lnSpc>
              <a:spcBef>
                <a:spcPts val="600"/>
              </a:spcBef>
              <a:buClr>
                <a:schemeClr val="accent2">
                  <a:lumMod val="50000"/>
                </a:schemeClr>
              </a:buClr>
              <a:buSzPct val="120000"/>
              <a:buFont typeface="+mj-lt"/>
              <a:buNone/>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15" name="Picture Placeholder 29" descr="An empty placeholder to add an image. Click on the placeholder and select the image that you wish to add.">
            <a:extLst>
              <a:ext uri="{FF2B5EF4-FFF2-40B4-BE49-F238E27FC236}">
                <a16:creationId xmlns:a16="http://schemas.microsoft.com/office/drawing/2014/main" id="{1216BA9B-211A-403E-8645-BA7B4B237633}"/>
              </a:ext>
            </a:extLst>
          </p:cNvPr>
          <p:cNvSpPr>
            <a:spLocks noGrp="1"/>
          </p:cNvSpPr>
          <p:nvPr>
            <p:ph type="pic" sz="quarter" idx="19" hasCustomPrompt="1"/>
          </p:nvPr>
        </p:nvSpPr>
        <p:spPr>
          <a:xfrm>
            <a:off x="7536029" y="1828798"/>
            <a:ext cx="1645920" cy="1371600"/>
          </a:xfrm>
          <a:noFill/>
        </p:spPr>
        <p:txBody>
          <a:bodyPr anchor="ctr" anchorCtr="0">
            <a:normAutofit/>
          </a:bodyPr>
          <a:lstStyle>
            <a:lvl1pPr marL="0" indent="0" algn="ctr">
              <a:buNone/>
              <a:defRPr sz="2000"/>
            </a:lvl1pPr>
          </a:lstStyle>
          <a:p>
            <a:r>
              <a:rPr lang="en-US" dirty="0"/>
              <a:t>Add a picture</a:t>
            </a:r>
          </a:p>
        </p:txBody>
      </p:sp>
      <p:sp>
        <p:nvSpPr>
          <p:cNvPr id="10" name="Text Placeholder 8">
            <a:extLst>
              <a:ext uri="{FF2B5EF4-FFF2-40B4-BE49-F238E27FC236}">
                <a16:creationId xmlns:a16="http://schemas.microsoft.com/office/drawing/2014/main" id="{5C47D7B1-0313-A237-578A-846401657F08}"/>
              </a:ext>
            </a:extLst>
          </p:cNvPr>
          <p:cNvSpPr>
            <a:spLocks noGrp="1"/>
          </p:cNvSpPr>
          <p:nvPr>
            <p:ph type="body" sz="quarter" idx="34" hasCustomPrompt="1"/>
          </p:nvPr>
        </p:nvSpPr>
        <p:spPr>
          <a:xfrm>
            <a:off x="4294095" y="3421379"/>
            <a:ext cx="613184" cy="548640"/>
          </a:xfrm>
        </p:spPr>
        <p:txBody>
          <a:bodyPr/>
          <a:lstStyle>
            <a:lvl1pPr marL="0" indent="0" algn="ctr">
              <a:buNone/>
              <a:defRPr sz="3600" b="1" i="1">
                <a:solidFill>
                  <a:schemeClr val="tx1"/>
                </a:solidFill>
                <a:latin typeface="+mj-lt"/>
              </a:defRPr>
            </a:lvl1pPr>
            <a:lvl2pPr marL="457200" indent="0">
              <a:buNone/>
              <a:defRPr b="1">
                <a:solidFill>
                  <a:schemeClr val="tx1"/>
                </a:solidFill>
                <a:latin typeface="+mj-lt"/>
              </a:defRPr>
            </a:lvl2pPr>
            <a:lvl3pPr marL="914400" indent="0">
              <a:buNone/>
              <a:defRPr b="1">
                <a:solidFill>
                  <a:schemeClr val="tx1"/>
                </a:solidFill>
                <a:latin typeface="+mj-lt"/>
              </a:defRPr>
            </a:lvl3pPr>
            <a:lvl4pPr marL="1371600" indent="0">
              <a:buNone/>
              <a:defRPr b="1">
                <a:solidFill>
                  <a:schemeClr val="tx1"/>
                </a:solidFill>
                <a:latin typeface="+mj-lt"/>
              </a:defRPr>
            </a:lvl4pPr>
            <a:lvl5pPr marL="1828800" indent="0">
              <a:buNone/>
              <a:defRPr b="1">
                <a:solidFill>
                  <a:schemeClr val="tx1"/>
                </a:solidFill>
                <a:latin typeface="+mj-lt"/>
              </a:defRPr>
            </a:lvl5pPr>
          </a:lstStyle>
          <a:p>
            <a:pPr lvl="0"/>
            <a:r>
              <a:rPr lang="en-US" dirty="0"/>
              <a:t>#</a:t>
            </a:r>
          </a:p>
        </p:txBody>
      </p:sp>
      <p:sp>
        <p:nvSpPr>
          <p:cNvPr id="38" name="Text Placeholder 3">
            <a:extLst>
              <a:ext uri="{FF2B5EF4-FFF2-40B4-BE49-F238E27FC236}">
                <a16:creationId xmlns:a16="http://schemas.microsoft.com/office/drawing/2014/main" id="{EED0BB26-D2F7-4112-BAFC-D9A66C9DD5EE}"/>
              </a:ext>
            </a:extLst>
          </p:cNvPr>
          <p:cNvSpPr>
            <a:spLocks noGrp="1"/>
          </p:cNvSpPr>
          <p:nvPr>
            <p:ph type="body" sz="half" idx="27" hasCustomPrompt="1"/>
          </p:nvPr>
        </p:nvSpPr>
        <p:spPr>
          <a:xfrm>
            <a:off x="4911773" y="3421379"/>
            <a:ext cx="2377440" cy="1371600"/>
          </a:xfrm>
        </p:spPr>
        <p:txBody>
          <a:bodyPr numCol="1">
            <a:noAutofit/>
          </a:bodyPr>
          <a:lstStyle>
            <a:lvl1pPr marL="0" indent="0">
              <a:lnSpc>
                <a:spcPct val="100000"/>
              </a:lnSpc>
              <a:spcBef>
                <a:spcPts val="600"/>
              </a:spcBef>
              <a:buClr>
                <a:schemeClr val="accent2">
                  <a:lumMod val="50000"/>
                </a:schemeClr>
              </a:buClr>
              <a:buSzPct val="120000"/>
              <a:buFont typeface="+mj-lt"/>
              <a:buNone/>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40" name="Picture Placeholder 29" descr="An empty placeholder to add an image. Click on the placeholder and select the image that you wish to add.">
            <a:extLst>
              <a:ext uri="{FF2B5EF4-FFF2-40B4-BE49-F238E27FC236}">
                <a16:creationId xmlns:a16="http://schemas.microsoft.com/office/drawing/2014/main" id="{200F5F5B-FD46-4295-B012-F670E320EA6D}"/>
              </a:ext>
            </a:extLst>
          </p:cNvPr>
          <p:cNvSpPr>
            <a:spLocks noGrp="1"/>
          </p:cNvSpPr>
          <p:nvPr>
            <p:ph type="pic" sz="quarter" idx="29" hasCustomPrompt="1"/>
          </p:nvPr>
        </p:nvSpPr>
        <p:spPr>
          <a:xfrm>
            <a:off x="7536029" y="3426459"/>
            <a:ext cx="1645920" cy="1371600"/>
          </a:xfrm>
          <a:noFill/>
        </p:spPr>
        <p:txBody>
          <a:bodyPr anchor="ctr" anchorCtr="0">
            <a:normAutofit/>
          </a:bodyPr>
          <a:lstStyle>
            <a:lvl1pPr marL="0" indent="0" algn="ctr">
              <a:buNone/>
              <a:defRPr sz="2000"/>
            </a:lvl1pPr>
          </a:lstStyle>
          <a:p>
            <a:r>
              <a:rPr lang="en-US" dirty="0"/>
              <a:t>Add a picture</a:t>
            </a:r>
          </a:p>
        </p:txBody>
      </p:sp>
      <p:sp>
        <p:nvSpPr>
          <p:cNvPr id="11" name="Text Placeholder 8">
            <a:extLst>
              <a:ext uri="{FF2B5EF4-FFF2-40B4-BE49-F238E27FC236}">
                <a16:creationId xmlns:a16="http://schemas.microsoft.com/office/drawing/2014/main" id="{2A867797-E0E8-323E-39BA-BC807137AF09}"/>
              </a:ext>
            </a:extLst>
          </p:cNvPr>
          <p:cNvSpPr>
            <a:spLocks noGrp="1"/>
          </p:cNvSpPr>
          <p:nvPr>
            <p:ph type="body" sz="quarter" idx="35" hasCustomPrompt="1"/>
          </p:nvPr>
        </p:nvSpPr>
        <p:spPr>
          <a:xfrm>
            <a:off x="4294095" y="5024120"/>
            <a:ext cx="613184" cy="548640"/>
          </a:xfrm>
        </p:spPr>
        <p:txBody>
          <a:bodyPr/>
          <a:lstStyle>
            <a:lvl1pPr marL="0" indent="0" algn="ctr">
              <a:buNone/>
              <a:defRPr sz="3600" b="1" i="1">
                <a:solidFill>
                  <a:schemeClr val="tx1"/>
                </a:solidFill>
                <a:latin typeface="+mj-lt"/>
              </a:defRPr>
            </a:lvl1pPr>
            <a:lvl2pPr marL="457200" indent="0">
              <a:buNone/>
              <a:defRPr b="1">
                <a:solidFill>
                  <a:schemeClr val="tx1"/>
                </a:solidFill>
                <a:latin typeface="+mj-lt"/>
              </a:defRPr>
            </a:lvl2pPr>
            <a:lvl3pPr marL="914400" indent="0">
              <a:buNone/>
              <a:defRPr b="1">
                <a:solidFill>
                  <a:schemeClr val="tx1"/>
                </a:solidFill>
                <a:latin typeface="+mj-lt"/>
              </a:defRPr>
            </a:lvl3pPr>
            <a:lvl4pPr marL="1371600" indent="0">
              <a:buNone/>
              <a:defRPr b="1">
                <a:solidFill>
                  <a:schemeClr val="tx1"/>
                </a:solidFill>
                <a:latin typeface="+mj-lt"/>
              </a:defRPr>
            </a:lvl4pPr>
            <a:lvl5pPr marL="1828800" indent="0">
              <a:buNone/>
              <a:defRPr b="1">
                <a:solidFill>
                  <a:schemeClr val="tx1"/>
                </a:solidFill>
                <a:latin typeface="+mj-lt"/>
              </a:defRPr>
            </a:lvl5pPr>
          </a:lstStyle>
          <a:p>
            <a:pPr lvl="0"/>
            <a:r>
              <a:rPr lang="en-US" dirty="0"/>
              <a:t>#</a:t>
            </a:r>
          </a:p>
        </p:txBody>
      </p:sp>
      <p:sp>
        <p:nvSpPr>
          <p:cNvPr id="39" name="Text Placeholder 3">
            <a:extLst>
              <a:ext uri="{FF2B5EF4-FFF2-40B4-BE49-F238E27FC236}">
                <a16:creationId xmlns:a16="http://schemas.microsoft.com/office/drawing/2014/main" id="{647B97E8-F206-4899-A05D-3CEA7763CBD7}"/>
              </a:ext>
            </a:extLst>
          </p:cNvPr>
          <p:cNvSpPr>
            <a:spLocks noGrp="1"/>
          </p:cNvSpPr>
          <p:nvPr>
            <p:ph type="body" sz="half" idx="28" hasCustomPrompt="1"/>
          </p:nvPr>
        </p:nvSpPr>
        <p:spPr>
          <a:xfrm>
            <a:off x="4911773" y="5013960"/>
            <a:ext cx="2377440" cy="1381760"/>
          </a:xfrm>
        </p:spPr>
        <p:txBody>
          <a:bodyPr numCol="1">
            <a:noAutofit/>
          </a:bodyPr>
          <a:lstStyle>
            <a:lvl1pPr marL="0" indent="0">
              <a:lnSpc>
                <a:spcPct val="100000"/>
              </a:lnSpc>
              <a:spcBef>
                <a:spcPts val="600"/>
              </a:spcBef>
              <a:buClr>
                <a:schemeClr val="accent2">
                  <a:lumMod val="50000"/>
                </a:schemeClr>
              </a:buClr>
              <a:buSzPct val="120000"/>
              <a:buFont typeface="+mj-lt"/>
              <a:buNone/>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42" name="Picture Placeholder 29" descr="An empty placeholder to add an image. Click on the placeholder and select the image that you wish to add.">
            <a:extLst>
              <a:ext uri="{FF2B5EF4-FFF2-40B4-BE49-F238E27FC236}">
                <a16:creationId xmlns:a16="http://schemas.microsoft.com/office/drawing/2014/main" id="{A15085C5-1FA2-4C89-A410-A151654D4090}"/>
              </a:ext>
            </a:extLst>
          </p:cNvPr>
          <p:cNvSpPr>
            <a:spLocks noGrp="1"/>
          </p:cNvSpPr>
          <p:nvPr>
            <p:ph type="pic" sz="quarter" idx="31" hasCustomPrompt="1"/>
          </p:nvPr>
        </p:nvSpPr>
        <p:spPr>
          <a:xfrm>
            <a:off x="7531829" y="5024120"/>
            <a:ext cx="1645920" cy="1371600"/>
          </a:xfrm>
          <a:noFill/>
        </p:spPr>
        <p:txBody>
          <a:bodyPr anchor="ctr" anchorCtr="0">
            <a:normAutofit/>
          </a:bodyPr>
          <a:lstStyle>
            <a:lvl1pPr marL="0" indent="0" algn="ctr">
              <a:buNone/>
              <a:defRPr sz="2000"/>
            </a:lvl1pPr>
          </a:lstStyle>
          <a:p>
            <a:r>
              <a:rPr lang="en-US" dirty="0"/>
              <a:t>Add a picture</a:t>
            </a:r>
          </a:p>
        </p:txBody>
      </p:sp>
      <p:sp>
        <p:nvSpPr>
          <p:cNvPr id="30" name="Picture Placeholder 29" descr="An empty placeholder to add an image. Click on the placeholder and select the image that you wish to add.">
            <a:extLst>
              <a:ext uri="{FF2B5EF4-FFF2-40B4-BE49-F238E27FC236}">
                <a16:creationId xmlns:a16="http://schemas.microsoft.com/office/drawing/2014/main" id="{69A9EAF2-ED61-42E4-B65B-25E4AA320B13}"/>
              </a:ext>
            </a:extLst>
          </p:cNvPr>
          <p:cNvSpPr>
            <a:spLocks noGrp="1"/>
          </p:cNvSpPr>
          <p:nvPr>
            <p:ph type="pic" sz="quarter" idx="17" hasCustomPrompt="1"/>
          </p:nvPr>
        </p:nvSpPr>
        <p:spPr>
          <a:xfrm>
            <a:off x="9441396" y="1828798"/>
            <a:ext cx="1828800" cy="2606040"/>
          </a:xfrm>
          <a:noFill/>
        </p:spPr>
        <p:txBody>
          <a:bodyPr anchor="ctr" anchorCtr="0">
            <a:normAutofit/>
          </a:bodyPr>
          <a:lstStyle>
            <a:lvl1pPr marL="0" indent="0" algn="ctr">
              <a:buNone/>
              <a:defRPr sz="2000"/>
            </a:lvl1pPr>
          </a:lstStyle>
          <a:p>
            <a:r>
              <a:rPr lang="en-US" dirty="0"/>
              <a:t>Add a picture</a:t>
            </a:r>
          </a:p>
        </p:txBody>
      </p:sp>
      <p:sp>
        <p:nvSpPr>
          <p:cNvPr id="6" name="Text Placeholder 27">
            <a:extLst>
              <a:ext uri="{FF2B5EF4-FFF2-40B4-BE49-F238E27FC236}">
                <a16:creationId xmlns:a16="http://schemas.microsoft.com/office/drawing/2014/main" id="{F5C877D0-8422-E1CB-B1E1-D9E7DA64E90E}"/>
              </a:ext>
            </a:extLst>
          </p:cNvPr>
          <p:cNvSpPr>
            <a:spLocks noGrp="1"/>
          </p:cNvSpPr>
          <p:nvPr>
            <p:ph type="body" sz="quarter" idx="32" hasCustomPrompt="1"/>
          </p:nvPr>
        </p:nvSpPr>
        <p:spPr>
          <a:xfrm>
            <a:off x="9445752" y="4670264"/>
            <a:ext cx="1824444" cy="1725456"/>
          </a:xfrm>
          <a:noFill/>
          <a:ln w="25400">
            <a:solidFill>
              <a:schemeClr val="bg2"/>
            </a:solidFill>
          </a:ln>
        </p:spPr>
        <p:txBody>
          <a:bodyPr lIns="182880" tIns="365760" rIns="182880" bIns="182880" anchor="t" anchorCtr="0">
            <a:noAutofit/>
          </a:bodyPr>
          <a:lstStyle>
            <a:lvl1pPr marL="0" indent="0" algn="l">
              <a:lnSpc>
                <a:spcPct val="100000"/>
              </a:lnSpc>
              <a:spcBef>
                <a:spcPts val="0"/>
              </a:spcBef>
              <a:buNone/>
              <a:defRPr sz="1400" b="1" i="0" cap="all" baseline="0">
                <a:solidFill>
                  <a:schemeClr val="accent2">
                    <a:lumMod val="50000"/>
                  </a:schemeClr>
                </a:solidFill>
                <a:latin typeface="Franklin Gothic Medium" panose="020B06030201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add text</a:t>
            </a:r>
          </a:p>
        </p:txBody>
      </p:sp>
      <p:sp>
        <p:nvSpPr>
          <p:cNvPr id="7" name="Text Placeholder 5">
            <a:extLst>
              <a:ext uri="{FF2B5EF4-FFF2-40B4-BE49-F238E27FC236}">
                <a16:creationId xmlns:a16="http://schemas.microsoft.com/office/drawing/2014/main" id="{491A1D48-EEE9-45E6-8E9E-0B0DA4BC1E1C}"/>
              </a:ext>
            </a:extLst>
          </p:cNvPr>
          <p:cNvSpPr>
            <a:spLocks noGrp="1"/>
          </p:cNvSpPr>
          <p:nvPr>
            <p:ph type="body" sz="quarter" idx="18" hasCustomPrompt="1"/>
          </p:nvPr>
        </p:nvSpPr>
        <p:spPr>
          <a:xfrm>
            <a:off x="9549124" y="5432611"/>
            <a:ext cx="1677623" cy="772159"/>
          </a:xfrm>
        </p:spPr>
        <p:txBody>
          <a:bodyPr/>
          <a:lstStyle>
            <a:lvl1pPr marL="0" indent="0">
              <a:buNone/>
              <a:defRPr sz="1200">
                <a:solidFill>
                  <a:schemeClr val="tx1"/>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dirty="0"/>
              <a:t>Click to add text </a:t>
            </a:r>
          </a:p>
        </p:txBody>
      </p:sp>
      <p:sp>
        <p:nvSpPr>
          <p:cNvPr id="5" name="Slide Number Placeholder 5">
            <a:extLst>
              <a:ext uri="{FF2B5EF4-FFF2-40B4-BE49-F238E27FC236}">
                <a16:creationId xmlns:a16="http://schemas.microsoft.com/office/drawing/2014/main" id="{9FCE6334-5F06-631B-050F-C708EE225327}"/>
              </a:ext>
            </a:extLst>
          </p:cNvPr>
          <p:cNvSpPr>
            <a:spLocks noGrp="1"/>
          </p:cNvSpPr>
          <p:nvPr>
            <p:ph type="sldNum" sz="quarter" idx="4"/>
          </p:nvPr>
        </p:nvSpPr>
        <p:spPr>
          <a:xfrm>
            <a:off x="11274552" y="5989319"/>
            <a:ext cx="457200" cy="457200"/>
          </a:xfrm>
          <a:prstGeom prst="rect">
            <a:avLst/>
          </a:prstGeom>
        </p:spPr>
        <p:txBody>
          <a:bodyPr vert="horz" lIns="0" tIns="0" rIns="0" bIns="0" rtlCol="0" anchor="b" anchorCtr="0"/>
          <a:lstStyle>
            <a:lvl1pPr algn="r">
              <a:lnSpc>
                <a:spcPts val="1680"/>
              </a:lnSpc>
              <a:defRPr sz="1600" b="1" i="1">
                <a:solidFill>
                  <a:schemeClr val="tx1">
                    <a:lumMod val="85000"/>
                    <a:lumOff val="15000"/>
                  </a:schemeClr>
                </a:solidFill>
                <a:latin typeface="+mj-lt"/>
              </a:defRPr>
            </a:lvl1pPr>
          </a:lstStyle>
          <a:p>
            <a:fld id="{745CA84A-544F-4B6B-BC9A-925394EE73B5}" type="slidenum">
              <a:rPr lang="en-US" smtClean="0"/>
              <a:pPr/>
              <a:t>‹#›</a:t>
            </a:fld>
            <a:endParaRPr lang="en-US" dirty="0"/>
          </a:p>
        </p:txBody>
      </p:sp>
    </p:spTree>
    <p:extLst>
      <p:ext uri="{BB962C8B-B14F-4D97-AF65-F5344CB8AC3E}">
        <p14:creationId xmlns:p14="http://schemas.microsoft.com/office/powerpoint/2010/main" val="22876794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Recipe Layout 4">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15E4DD4-EC55-FD1C-4BAA-1B110252D733}"/>
              </a:ext>
              <a:ext uri="{C183D7F6-B498-43B3-948B-1728B52AA6E4}">
                <adec:decorative xmlns:adec="http://schemas.microsoft.com/office/drawing/2017/decorative" val="1"/>
              </a:ext>
            </a:extLst>
          </p:cNvPr>
          <p:cNvSpPr/>
          <p:nvPr userDrawn="1"/>
        </p:nvSpPr>
        <p:spPr>
          <a:xfrm>
            <a:off x="8375236" y="0"/>
            <a:ext cx="3816763" cy="6858000"/>
          </a:xfrm>
          <a:prstGeom prst="rect">
            <a:avLst/>
          </a:prstGeom>
          <a:solidFill>
            <a:schemeClr val="bg2">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itle 1">
            <a:extLst>
              <a:ext uri="{FF2B5EF4-FFF2-40B4-BE49-F238E27FC236}">
                <a16:creationId xmlns:a16="http://schemas.microsoft.com/office/drawing/2014/main" id="{6B7BA88D-F843-4122-A255-381B3A7EE79F}"/>
              </a:ext>
            </a:extLst>
          </p:cNvPr>
          <p:cNvSpPr>
            <a:spLocks noGrp="1"/>
          </p:cNvSpPr>
          <p:nvPr>
            <p:ph type="title" hasCustomPrompt="1"/>
          </p:nvPr>
        </p:nvSpPr>
        <p:spPr>
          <a:xfrm>
            <a:off x="457201" y="457200"/>
            <a:ext cx="7452360" cy="731520"/>
          </a:xfrm>
          <a:prstGeom prst="rect">
            <a:avLst/>
          </a:prstGeom>
        </p:spPr>
        <p:txBody>
          <a:bodyPr lIns="91440" tIns="0" bIns="91440" anchor="t" anchorCtr="0">
            <a:noAutofit/>
          </a:bodyPr>
          <a:lstStyle>
            <a:lvl1pPr>
              <a:defRPr sz="3800">
                <a:solidFill>
                  <a:schemeClr val="tx1">
                    <a:lumMod val="85000"/>
                    <a:lumOff val="15000"/>
                  </a:schemeClr>
                </a:solidFill>
              </a:defRPr>
            </a:lvl1pPr>
          </a:lstStyle>
          <a:p>
            <a:r>
              <a:rPr lang="en-US" dirty="0"/>
              <a:t>Click to add title</a:t>
            </a:r>
          </a:p>
        </p:txBody>
      </p:sp>
      <p:sp>
        <p:nvSpPr>
          <p:cNvPr id="20" name="Subtitle 2">
            <a:extLst>
              <a:ext uri="{FF2B5EF4-FFF2-40B4-BE49-F238E27FC236}">
                <a16:creationId xmlns:a16="http://schemas.microsoft.com/office/drawing/2014/main" id="{14C40663-56FC-4BDA-A2FD-599A32A8CD21}"/>
              </a:ext>
            </a:extLst>
          </p:cNvPr>
          <p:cNvSpPr>
            <a:spLocks noGrp="1"/>
          </p:cNvSpPr>
          <p:nvPr>
            <p:ph type="subTitle" idx="10" hasCustomPrompt="1"/>
          </p:nvPr>
        </p:nvSpPr>
        <p:spPr>
          <a:xfrm>
            <a:off x="457201" y="1234439"/>
            <a:ext cx="7452360" cy="402336"/>
          </a:xfrm>
        </p:spPr>
        <p:txBody>
          <a:bodyPr lIns="91440">
            <a:noAutofit/>
          </a:bodyPr>
          <a:lstStyle>
            <a:lvl1pPr marL="0" indent="0" algn="l">
              <a:buNone/>
              <a:defRPr sz="1100" b="1" i="1">
                <a:solidFill>
                  <a:schemeClr val="tx1">
                    <a:lumMod val="85000"/>
                    <a:lumOff val="15000"/>
                  </a:schemeClr>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9" name="Text Placeholder 8">
            <a:extLst>
              <a:ext uri="{FF2B5EF4-FFF2-40B4-BE49-F238E27FC236}">
                <a16:creationId xmlns:a16="http://schemas.microsoft.com/office/drawing/2014/main" id="{EA909FD6-6520-D58C-69F8-D76DDFE6C9AC}"/>
              </a:ext>
            </a:extLst>
          </p:cNvPr>
          <p:cNvSpPr>
            <a:spLocks noGrp="1"/>
          </p:cNvSpPr>
          <p:nvPr>
            <p:ph type="body" sz="quarter" idx="33" hasCustomPrompt="1"/>
          </p:nvPr>
        </p:nvSpPr>
        <p:spPr>
          <a:xfrm>
            <a:off x="292072" y="1833372"/>
            <a:ext cx="613184" cy="548640"/>
          </a:xfrm>
        </p:spPr>
        <p:txBody>
          <a:bodyPr/>
          <a:lstStyle>
            <a:lvl1pPr marL="0" indent="0" algn="ctr">
              <a:buNone/>
              <a:defRPr sz="3600" b="1" i="1">
                <a:solidFill>
                  <a:schemeClr val="tx1"/>
                </a:solidFill>
                <a:latin typeface="+mj-lt"/>
              </a:defRPr>
            </a:lvl1pPr>
            <a:lvl2pPr marL="457200" indent="0">
              <a:buNone/>
              <a:defRPr b="1">
                <a:solidFill>
                  <a:schemeClr val="tx1"/>
                </a:solidFill>
                <a:latin typeface="+mj-lt"/>
              </a:defRPr>
            </a:lvl2pPr>
            <a:lvl3pPr marL="914400" indent="0">
              <a:buNone/>
              <a:defRPr b="1">
                <a:solidFill>
                  <a:schemeClr val="tx1"/>
                </a:solidFill>
                <a:latin typeface="+mj-lt"/>
              </a:defRPr>
            </a:lvl3pPr>
            <a:lvl4pPr marL="1371600" indent="0">
              <a:buNone/>
              <a:defRPr b="1">
                <a:solidFill>
                  <a:schemeClr val="tx1"/>
                </a:solidFill>
                <a:latin typeface="+mj-lt"/>
              </a:defRPr>
            </a:lvl4pPr>
            <a:lvl5pPr marL="1828800" indent="0">
              <a:buNone/>
              <a:defRPr b="1">
                <a:solidFill>
                  <a:schemeClr val="tx1"/>
                </a:solidFill>
                <a:latin typeface="+mj-lt"/>
              </a:defRPr>
            </a:lvl5pPr>
          </a:lstStyle>
          <a:p>
            <a:pPr lvl="0"/>
            <a:r>
              <a:rPr lang="en-US" dirty="0"/>
              <a:t>#</a:t>
            </a:r>
          </a:p>
        </p:txBody>
      </p:sp>
      <p:sp>
        <p:nvSpPr>
          <p:cNvPr id="34" name="Text Placeholder 3">
            <a:extLst>
              <a:ext uri="{FF2B5EF4-FFF2-40B4-BE49-F238E27FC236}">
                <a16:creationId xmlns:a16="http://schemas.microsoft.com/office/drawing/2014/main" id="{18F989E1-F209-41C2-AEC2-BDDDEE48E1E5}"/>
              </a:ext>
            </a:extLst>
          </p:cNvPr>
          <p:cNvSpPr>
            <a:spLocks noGrp="1"/>
          </p:cNvSpPr>
          <p:nvPr>
            <p:ph type="body" sz="half" idx="21" hasCustomPrompt="1"/>
          </p:nvPr>
        </p:nvSpPr>
        <p:spPr>
          <a:xfrm>
            <a:off x="914400" y="1828800"/>
            <a:ext cx="1828800" cy="1940559"/>
          </a:xfrm>
        </p:spPr>
        <p:txBody>
          <a:bodyPr numCol="1">
            <a:noAutofit/>
          </a:bodyPr>
          <a:lstStyle>
            <a:lvl1pPr marL="0" indent="0">
              <a:lnSpc>
                <a:spcPct val="100000"/>
              </a:lnSpc>
              <a:spcBef>
                <a:spcPts val="600"/>
              </a:spcBef>
              <a:buClr>
                <a:schemeClr val="accent2">
                  <a:lumMod val="50000"/>
                </a:schemeClr>
              </a:buClr>
              <a:buSzPct val="120000"/>
              <a:buFont typeface="+mj-lt"/>
              <a:buNone/>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10" name="Text Placeholder 8">
            <a:extLst>
              <a:ext uri="{FF2B5EF4-FFF2-40B4-BE49-F238E27FC236}">
                <a16:creationId xmlns:a16="http://schemas.microsoft.com/office/drawing/2014/main" id="{5437708E-D57D-9164-281B-11FED6FA0F7A}"/>
              </a:ext>
            </a:extLst>
          </p:cNvPr>
          <p:cNvSpPr>
            <a:spLocks noGrp="1"/>
          </p:cNvSpPr>
          <p:nvPr>
            <p:ph type="body" sz="quarter" idx="37" hasCustomPrompt="1"/>
          </p:nvPr>
        </p:nvSpPr>
        <p:spPr>
          <a:xfrm>
            <a:off x="2885334" y="1833372"/>
            <a:ext cx="613184" cy="548640"/>
          </a:xfrm>
        </p:spPr>
        <p:txBody>
          <a:bodyPr/>
          <a:lstStyle>
            <a:lvl1pPr marL="0" indent="0" algn="ctr">
              <a:buNone/>
              <a:defRPr sz="3600" b="1" i="1">
                <a:solidFill>
                  <a:schemeClr val="tx1"/>
                </a:solidFill>
                <a:latin typeface="+mj-lt"/>
              </a:defRPr>
            </a:lvl1pPr>
            <a:lvl2pPr marL="457200" indent="0">
              <a:buNone/>
              <a:defRPr b="1">
                <a:solidFill>
                  <a:schemeClr val="tx1"/>
                </a:solidFill>
                <a:latin typeface="+mj-lt"/>
              </a:defRPr>
            </a:lvl2pPr>
            <a:lvl3pPr marL="914400" indent="0">
              <a:buNone/>
              <a:defRPr b="1">
                <a:solidFill>
                  <a:schemeClr val="tx1"/>
                </a:solidFill>
                <a:latin typeface="+mj-lt"/>
              </a:defRPr>
            </a:lvl3pPr>
            <a:lvl4pPr marL="1371600" indent="0">
              <a:buNone/>
              <a:defRPr b="1">
                <a:solidFill>
                  <a:schemeClr val="tx1"/>
                </a:solidFill>
                <a:latin typeface="+mj-lt"/>
              </a:defRPr>
            </a:lvl4pPr>
            <a:lvl5pPr marL="1828800" indent="0">
              <a:buNone/>
              <a:defRPr b="1">
                <a:solidFill>
                  <a:schemeClr val="tx1"/>
                </a:solidFill>
                <a:latin typeface="+mj-lt"/>
              </a:defRPr>
            </a:lvl5pPr>
          </a:lstStyle>
          <a:p>
            <a:pPr lvl="0"/>
            <a:r>
              <a:rPr lang="en-US" dirty="0"/>
              <a:t>#</a:t>
            </a:r>
          </a:p>
        </p:txBody>
      </p:sp>
      <p:sp>
        <p:nvSpPr>
          <p:cNvPr id="42" name="Text Placeholder 3">
            <a:extLst>
              <a:ext uri="{FF2B5EF4-FFF2-40B4-BE49-F238E27FC236}">
                <a16:creationId xmlns:a16="http://schemas.microsoft.com/office/drawing/2014/main" id="{5771C520-4E5C-4853-AE35-F250CB8FB5D8}"/>
              </a:ext>
            </a:extLst>
          </p:cNvPr>
          <p:cNvSpPr>
            <a:spLocks noGrp="1"/>
          </p:cNvSpPr>
          <p:nvPr>
            <p:ph type="body" sz="half" idx="32" hasCustomPrompt="1"/>
          </p:nvPr>
        </p:nvSpPr>
        <p:spPr>
          <a:xfrm>
            <a:off x="3513466" y="1828800"/>
            <a:ext cx="1828800" cy="1940559"/>
          </a:xfrm>
        </p:spPr>
        <p:txBody>
          <a:bodyPr numCol="1">
            <a:noAutofit/>
          </a:bodyPr>
          <a:lstStyle>
            <a:lvl1pPr marL="0" indent="0">
              <a:lnSpc>
                <a:spcPct val="100000"/>
              </a:lnSpc>
              <a:spcBef>
                <a:spcPts val="600"/>
              </a:spcBef>
              <a:buClr>
                <a:schemeClr val="accent2">
                  <a:lumMod val="50000"/>
                </a:schemeClr>
              </a:buClr>
              <a:buSzPct val="120000"/>
              <a:buFont typeface="+mj-lt"/>
              <a:buNone/>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11" name="Text Placeholder 8">
            <a:extLst>
              <a:ext uri="{FF2B5EF4-FFF2-40B4-BE49-F238E27FC236}">
                <a16:creationId xmlns:a16="http://schemas.microsoft.com/office/drawing/2014/main" id="{B185744E-C749-E648-C70E-AC21183EC389}"/>
              </a:ext>
            </a:extLst>
          </p:cNvPr>
          <p:cNvSpPr>
            <a:spLocks noGrp="1"/>
          </p:cNvSpPr>
          <p:nvPr>
            <p:ph type="body" sz="quarter" idx="38" hasCustomPrompt="1"/>
          </p:nvPr>
        </p:nvSpPr>
        <p:spPr>
          <a:xfrm>
            <a:off x="5441729" y="1837436"/>
            <a:ext cx="613184" cy="548640"/>
          </a:xfrm>
        </p:spPr>
        <p:txBody>
          <a:bodyPr/>
          <a:lstStyle>
            <a:lvl1pPr marL="0" indent="0" algn="ctr">
              <a:buNone/>
              <a:defRPr sz="3600" b="1" i="1">
                <a:solidFill>
                  <a:schemeClr val="tx1"/>
                </a:solidFill>
                <a:latin typeface="+mj-lt"/>
              </a:defRPr>
            </a:lvl1pPr>
            <a:lvl2pPr marL="457200" indent="0">
              <a:buNone/>
              <a:defRPr b="1">
                <a:solidFill>
                  <a:schemeClr val="tx1"/>
                </a:solidFill>
                <a:latin typeface="+mj-lt"/>
              </a:defRPr>
            </a:lvl2pPr>
            <a:lvl3pPr marL="914400" indent="0">
              <a:buNone/>
              <a:defRPr b="1">
                <a:solidFill>
                  <a:schemeClr val="tx1"/>
                </a:solidFill>
                <a:latin typeface="+mj-lt"/>
              </a:defRPr>
            </a:lvl3pPr>
            <a:lvl4pPr marL="1371600" indent="0">
              <a:buNone/>
              <a:defRPr b="1">
                <a:solidFill>
                  <a:schemeClr val="tx1"/>
                </a:solidFill>
                <a:latin typeface="+mj-lt"/>
              </a:defRPr>
            </a:lvl4pPr>
            <a:lvl5pPr marL="1828800" indent="0">
              <a:buNone/>
              <a:defRPr b="1">
                <a:solidFill>
                  <a:schemeClr val="tx1"/>
                </a:solidFill>
                <a:latin typeface="+mj-lt"/>
              </a:defRPr>
            </a:lvl5pPr>
          </a:lstStyle>
          <a:p>
            <a:pPr lvl="0"/>
            <a:r>
              <a:rPr lang="en-US" dirty="0"/>
              <a:t>#</a:t>
            </a:r>
          </a:p>
        </p:txBody>
      </p:sp>
      <p:sp>
        <p:nvSpPr>
          <p:cNvPr id="44" name="Text Placeholder 3">
            <a:extLst>
              <a:ext uri="{FF2B5EF4-FFF2-40B4-BE49-F238E27FC236}">
                <a16:creationId xmlns:a16="http://schemas.microsoft.com/office/drawing/2014/main" id="{5C64EC75-B525-40E2-B054-6BA5895D0794}"/>
              </a:ext>
            </a:extLst>
          </p:cNvPr>
          <p:cNvSpPr>
            <a:spLocks noGrp="1"/>
          </p:cNvSpPr>
          <p:nvPr>
            <p:ph type="body" sz="half" idx="34" hasCustomPrompt="1"/>
          </p:nvPr>
        </p:nvSpPr>
        <p:spPr>
          <a:xfrm>
            <a:off x="6073201" y="1828800"/>
            <a:ext cx="1828800" cy="1940559"/>
          </a:xfrm>
        </p:spPr>
        <p:txBody>
          <a:bodyPr numCol="1">
            <a:noAutofit/>
          </a:bodyPr>
          <a:lstStyle>
            <a:lvl1pPr marL="0" indent="0">
              <a:lnSpc>
                <a:spcPct val="100000"/>
              </a:lnSpc>
              <a:spcBef>
                <a:spcPts val="600"/>
              </a:spcBef>
              <a:buClr>
                <a:schemeClr val="accent2">
                  <a:lumMod val="50000"/>
                </a:schemeClr>
              </a:buClr>
              <a:buSzPct val="120000"/>
              <a:buFont typeface="+mj-lt"/>
              <a:buNone/>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33" name="Picture Placeholder 29" descr="An empty placeholder to add an image. Click on the placeholder and select the image that you wish to add.">
            <a:extLst>
              <a:ext uri="{FF2B5EF4-FFF2-40B4-BE49-F238E27FC236}">
                <a16:creationId xmlns:a16="http://schemas.microsoft.com/office/drawing/2014/main" id="{85FEB9CB-F2B1-47F4-9097-30FAF7942942}"/>
              </a:ext>
            </a:extLst>
          </p:cNvPr>
          <p:cNvSpPr>
            <a:spLocks noGrp="1"/>
          </p:cNvSpPr>
          <p:nvPr>
            <p:ph type="pic" sz="quarter" idx="20" hasCustomPrompt="1"/>
          </p:nvPr>
        </p:nvSpPr>
        <p:spPr>
          <a:xfrm>
            <a:off x="457200" y="4023360"/>
            <a:ext cx="2286000" cy="2377440"/>
          </a:xfrm>
          <a:noFill/>
        </p:spPr>
        <p:txBody>
          <a:bodyPr anchor="ctr" anchorCtr="0">
            <a:normAutofit/>
          </a:bodyPr>
          <a:lstStyle>
            <a:lvl1pPr marL="0" indent="0" algn="ctr">
              <a:buNone/>
              <a:defRPr sz="2000"/>
            </a:lvl1pPr>
          </a:lstStyle>
          <a:p>
            <a:r>
              <a:rPr lang="en-US" dirty="0"/>
              <a:t>Add a picture</a:t>
            </a:r>
          </a:p>
        </p:txBody>
      </p:sp>
      <p:sp>
        <p:nvSpPr>
          <p:cNvPr id="40" name="Picture Placeholder 29" descr="An empty placeholder to add an image. Click on the placeholder and select the image that you wish to add.">
            <a:extLst>
              <a:ext uri="{FF2B5EF4-FFF2-40B4-BE49-F238E27FC236}">
                <a16:creationId xmlns:a16="http://schemas.microsoft.com/office/drawing/2014/main" id="{45707C7B-9828-45A7-AF95-4A3BE756BBBA}"/>
              </a:ext>
            </a:extLst>
          </p:cNvPr>
          <p:cNvSpPr>
            <a:spLocks noGrp="1"/>
          </p:cNvSpPr>
          <p:nvPr>
            <p:ph type="pic" sz="quarter" idx="29" hasCustomPrompt="1"/>
          </p:nvPr>
        </p:nvSpPr>
        <p:spPr>
          <a:xfrm>
            <a:off x="3041517" y="4023360"/>
            <a:ext cx="2286000" cy="2377440"/>
          </a:xfrm>
          <a:noFill/>
        </p:spPr>
        <p:txBody>
          <a:bodyPr anchor="ctr" anchorCtr="0">
            <a:normAutofit/>
          </a:bodyPr>
          <a:lstStyle>
            <a:lvl1pPr marL="0" indent="0" algn="ctr">
              <a:buNone/>
              <a:defRPr sz="2000"/>
            </a:lvl1pPr>
          </a:lstStyle>
          <a:p>
            <a:r>
              <a:rPr lang="en-US" dirty="0"/>
              <a:t>Add a picture</a:t>
            </a:r>
          </a:p>
        </p:txBody>
      </p:sp>
      <p:sp>
        <p:nvSpPr>
          <p:cNvPr id="41" name="Picture Placeholder 29" descr="An empty placeholder to add an image. Click on the placeholder and select the image that you wish to add.">
            <a:extLst>
              <a:ext uri="{FF2B5EF4-FFF2-40B4-BE49-F238E27FC236}">
                <a16:creationId xmlns:a16="http://schemas.microsoft.com/office/drawing/2014/main" id="{56FDA5AA-A766-4B21-8377-9267FFBAE31F}"/>
              </a:ext>
            </a:extLst>
          </p:cNvPr>
          <p:cNvSpPr>
            <a:spLocks noGrp="1"/>
          </p:cNvSpPr>
          <p:nvPr>
            <p:ph type="pic" sz="quarter" idx="31" hasCustomPrompt="1"/>
          </p:nvPr>
        </p:nvSpPr>
        <p:spPr>
          <a:xfrm>
            <a:off x="5625835" y="4023360"/>
            <a:ext cx="2286000" cy="2377440"/>
          </a:xfrm>
          <a:noFill/>
        </p:spPr>
        <p:txBody>
          <a:bodyPr anchor="ctr" anchorCtr="0">
            <a:normAutofit/>
          </a:bodyPr>
          <a:lstStyle>
            <a:lvl1pPr marL="0" indent="0" algn="ctr">
              <a:buNone/>
              <a:defRPr sz="2000"/>
            </a:lvl1pPr>
          </a:lstStyle>
          <a:p>
            <a:r>
              <a:rPr lang="en-US" dirty="0"/>
              <a:t>Add a picture</a:t>
            </a:r>
          </a:p>
        </p:txBody>
      </p:sp>
      <p:sp>
        <p:nvSpPr>
          <p:cNvPr id="7" name="Text Placeholder 27">
            <a:extLst>
              <a:ext uri="{FF2B5EF4-FFF2-40B4-BE49-F238E27FC236}">
                <a16:creationId xmlns:a16="http://schemas.microsoft.com/office/drawing/2014/main" id="{DBE1AF55-241D-46F7-020E-6E023917E453}"/>
              </a:ext>
            </a:extLst>
          </p:cNvPr>
          <p:cNvSpPr>
            <a:spLocks noGrp="1"/>
          </p:cNvSpPr>
          <p:nvPr>
            <p:ph type="body" sz="quarter" idx="35" hasCustomPrompt="1"/>
          </p:nvPr>
        </p:nvSpPr>
        <p:spPr>
          <a:xfrm>
            <a:off x="8803409" y="457199"/>
            <a:ext cx="2468881" cy="1179575"/>
          </a:xfrm>
          <a:noFill/>
          <a:ln w="25400">
            <a:solidFill>
              <a:schemeClr val="bg2">
                <a:lumMod val="90000"/>
              </a:schemeClr>
            </a:solidFill>
          </a:ln>
        </p:spPr>
        <p:txBody>
          <a:bodyPr lIns="182880" tIns="182880" rIns="182880" bIns="182880" anchor="t" anchorCtr="0">
            <a:noAutofit/>
          </a:bodyPr>
          <a:lstStyle>
            <a:lvl1pPr marL="0" indent="0" algn="l">
              <a:lnSpc>
                <a:spcPct val="100000"/>
              </a:lnSpc>
              <a:spcBef>
                <a:spcPts val="0"/>
              </a:spcBef>
              <a:buNone/>
              <a:defRPr sz="1400" b="1" i="0" cap="all" baseline="0">
                <a:solidFill>
                  <a:schemeClr val="tx1"/>
                </a:solidFill>
                <a:latin typeface="Franklin Gothic Medium" panose="020B06030201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add text</a:t>
            </a:r>
          </a:p>
        </p:txBody>
      </p:sp>
      <p:sp>
        <p:nvSpPr>
          <p:cNvPr id="8" name="Text Placeholder 5">
            <a:extLst>
              <a:ext uri="{FF2B5EF4-FFF2-40B4-BE49-F238E27FC236}">
                <a16:creationId xmlns:a16="http://schemas.microsoft.com/office/drawing/2014/main" id="{7D37B2C1-B0B7-3A07-F79E-132B06771648}"/>
              </a:ext>
            </a:extLst>
          </p:cNvPr>
          <p:cNvSpPr>
            <a:spLocks noGrp="1"/>
          </p:cNvSpPr>
          <p:nvPr>
            <p:ph type="body" sz="quarter" idx="36" hasCustomPrompt="1"/>
          </p:nvPr>
        </p:nvSpPr>
        <p:spPr>
          <a:xfrm>
            <a:off x="8861062" y="972659"/>
            <a:ext cx="2331194" cy="527872"/>
          </a:xfrm>
        </p:spPr>
        <p:txBody>
          <a:bodyPr/>
          <a:lstStyle>
            <a:lvl1pPr marL="0" indent="0">
              <a:buNone/>
              <a:defRPr sz="1200">
                <a:solidFill>
                  <a:schemeClr val="tx1"/>
                </a:solidFill>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dirty="0"/>
              <a:t>Click to add text </a:t>
            </a:r>
          </a:p>
        </p:txBody>
      </p:sp>
      <p:sp>
        <p:nvSpPr>
          <p:cNvPr id="27" name="Text Placeholder 3">
            <a:extLst>
              <a:ext uri="{FF2B5EF4-FFF2-40B4-BE49-F238E27FC236}">
                <a16:creationId xmlns:a16="http://schemas.microsoft.com/office/drawing/2014/main" id="{0A7E883A-5927-45B9-A5FB-8EFF513E0CAA}"/>
              </a:ext>
            </a:extLst>
          </p:cNvPr>
          <p:cNvSpPr>
            <a:spLocks noGrp="1"/>
          </p:cNvSpPr>
          <p:nvPr>
            <p:ph type="body" sz="half" idx="19" hasCustomPrompt="1"/>
          </p:nvPr>
        </p:nvSpPr>
        <p:spPr>
          <a:xfrm>
            <a:off x="8803410" y="1828800"/>
            <a:ext cx="2468880" cy="365760"/>
          </a:xfrm>
        </p:spPr>
        <p:txBody>
          <a:bodyPr tIns="0">
            <a:noAutofit/>
          </a:bodyPr>
          <a:lstStyle>
            <a:lvl1pPr marL="0" indent="0" algn="l">
              <a:buNone/>
              <a:defRPr sz="1400" b="1" i="0" cap="all" spc="100" baseline="0">
                <a:solidFill>
                  <a:schemeClr val="tx1"/>
                </a:solidFill>
                <a:latin typeface="Franklin Gothic Medium" panose="020B06030201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19" name="Text Placeholder 3">
            <a:extLst>
              <a:ext uri="{FF2B5EF4-FFF2-40B4-BE49-F238E27FC236}">
                <a16:creationId xmlns:a16="http://schemas.microsoft.com/office/drawing/2014/main" id="{51D8D2EE-CE39-4FED-B22E-D2513633F89E}"/>
              </a:ext>
            </a:extLst>
          </p:cNvPr>
          <p:cNvSpPr>
            <a:spLocks noGrp="1"/>
          </p:cNvSpPr>
          <p:nvPr>
            <p:ph type="body" sz="half" idx="18" hasCustomPrompt="1"/>
          </p:nvPr>
        </p:nvSpPr>
        <p:spPr>
          <a:xfrm>
            <a:off x="8803410" y="2194561"/>
            <a:ext cx="2468880" cy="3500846"/>
          </a:xfrm>
        </p:spPr>
        <p:txBody>
          <a:bodyPr numCol="1">
            <a:noAutofit/>
          </a:bodyPr>
          <a:lstStyle>
            <a:lvl1pPr marL="228600" indent="-228600">
              <a:lnSpc>
                <a:spcPts val="1400"/>
              </a:lnSpc>
              <a:spcBef>
                <a:spcPts val="0"/>
              </a:spcBef>
              <a:spcAft>
                <a:spcPts val="700"/>
              </a:spcAft>
              <a:buFont typeface="Arial" panose="020B0604020202020204" pitchFamily="34" charset="0"/>
              <a:buChar char="•"/>
              <a:tabLst>
                <a:tab pos="112713" algn="r"/>
                <a:tab pos="233363" algn="l"/>
              </a:tabLst>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26" name="Text Placeholder 3">
            <a:extLst>
              <a:ext uri="{FF2B5EF4-FFF2-40B4-BE49-F238E27FC236}">
                <a16:creationId xmlns:a16="http://schemas.microsoft.com/office/drawing/2014/main" id="{65B16179-CC8B-4981-9526-8E3E08E72C6A}"/>
              </a:ext>
            </a:extLst>
          </p:cNvPr>
          <p:cNvSpPr>
            <a:spLocks noGrp="1"/>
          </p:cNvSpPr>
          <p:nvPr>
            <p:ph type="body" sz="half" idx="15" hasCustomPrompt="1"/>
          </p:nvPr>
        </p:nvSpPr>
        <p:spPr>
          <a:xfrm>
            <a:off x="8803410" y="5695407"/>
            <a:ext cx="2468880" cy="751113"/>
          </a:xfrm>
        </p:spPr>
        <p:txBody>
          <a:bodyPr bIns="0" numCol="1" anchor="t" anchorCtr="0">
            <a:noAutofit/>
          </a:bodyPr>
          <a:lstStyle>
            <a:lvl1pPr marL="0" indent="0">
              <a:lnSpc>
                <a:spcPts val="1400"/>
              </a:lnSpc>
              <a:buNone/>
              <a:defRPr sz="1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6" name="Slide Number Placeholder 5">
            <a:extLst>
              <a:ext uri="{FF2B5EF4-FFF2-40B4-BE49-F238E27FC236}">
                <a16:creationId xmlns:a16="http://schemas.microsoft.com/office/drawing/2014/main" id="{D306F6CE-FA17-07AF-E9BA-CB6242B9B2CF}"/>
              </a:ext>
            </a:extLst>
          </p:cNvPr>
          <p:cNvSpPr>
            <a:spLocks noGrp="1"/>
          </p:cNvSpPr>
          <p:nvPr>
            <p:ph type="sldNum" sz="quarter" idx="4"/>
          </p:nvPr>
        </p:nvSpPr>
        <p:spPr>
          <a:xfrm>
            <a:off x="11274552" y="5989319"/>
            <a:ext cx="457200" cy="457200"/>
          </a:xfrm>
          <a:prstGeom prst="rect">
            <a:avLst/>
          </a:prstGeom>
        </p:spPr>
        <p:txBody>
          <a:bodyPr vert="horz" lIns="0" tIns="0" rIns="0" bIns="0" rtlCol="0" anchor="b" anchorCtr="0"/>
          <a:lstStyle>
            <a:lvl1pPr algn="r">
              <a:lnSpc>
                <a:spcPts val="1680"/>
              </a:lnSpc>
              <a:defRPr sz="1600" b="1" i="1">
                <a:solidFill>
                  <a:schemeClr val="tx1">
                    <a:lumMod val="85000"/>
                    <a:lumOff val="15000"/>
                  </a:schemeClr>
                </a:solidFill>
                <a:latin typeface="+mj-lt"/>
              </a:defRPr>
            </a:lvl1pPr>
          </a:lstStyle>
          <a:p>
            <a:fld id="{745CA84A-544F-4B6B-BC9A-925394EE73B5}" type="slidenum">
              <a:rPr lang="en-US" smtClean="0"/>
              <a:pPr/>
              <a:t>‹#›</a:t>
            </a:fld>
            <a:endParaRPr lang="en-US" dirty="0"/>
          </a:p>
        </p:txBody>
      </p:sp>
    </p:spTree>
    <p:extLst>
      <p:ext uri="{BB962C8B-B14F-4D97-AF65-F5344CB8AC3E}">
        <p14:creationId xmlns:p14="http://schemas.microsoft.com/office/powerpoint/2010/main" val="20849938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Recipe Layout 5">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03CD38C-843F-B826-0F88-EA76F39C7463}"/>
              </a:ext>
              <a:ext uri="{C183D7F6-B498-43B3-948B-1728B52AA6E4}">
                <adec:decorative xmlns:adec="http://schemas.microsoft.com/office/drawing/2017/decorative" val="1"/>
              </a:ext>
            </a:extLst>
          </p:cNvPr>
          <p:cNvSpPr/>
          <p:nvPr userDrawn="1"/>
        </p:nvSpPr>
        <p:spPr>
          <a:xfrm>
            <a:off x="6099623" y="0"/>
            <a:ext cx="6092377" cy="6858000"/>
          </a:xfrm>
          <a:prstGeom prst="rect">
            <a:avLst/>
          </a:prstGeom>
          <a:solidFill>
            <a:schemeClr val="bg2">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itle 1">
            <a:extLst>
              <a:ext uri="{FF2B5EF4-FFF2-40B4-BE49-F238E27FC236}">
                <a16:creationId xmlns:a16="http://schemas.microsoft.com/office/drawing/2014/main" id="{6B7BA88D-F843-4122-A255-381B3A7EE79F}"/>
              </a:ext>
            </a:extLst>
          </p:cNvPr>
          <p:cNvSpPr>
            <a:spLocks noGrp="1"/>
          </p:cNvSpPr>
          <p:nvPr>
            <p:ph type="title" hasCustomPrompt="1"/>
          </p:nvPr>
        </p:nvSpPr>
        <p:spPr>
          <a:xfrm>
            <a:off x="457200" y="457200"/>
            <a:ext cx="5212080" cy="731520"/>
          </a:xfrm>
          <a:prstGeom prst="rect">
            <a:avLst/>
          </a:prstGeom>
        </p:spPr>
        <p:txBody>
          <a:bodyPr lIns="91440" tIns="0" bIns="91440" anchor="t" anchorCtr="0">
            <a:noAutofit/>
          </a:bodyPr>
          <a:lstStyle>
            <a:lvl1pPr algn="l">
              <a:defRPr sz="3800">
                <a:solidFill>
                  <a:schemeClr val="tx1">
                    <a:lumMod val="85000"/>
                    <a:lumOff val="15000"/>
                  </a:schemeClr>
                </a:solidFill>
              </a:defRPr>
            </a:lvl1pPr>
          </a:lstStyle>
          <a:p>
            <a:r>
              <a:rPr lang="en-US" dirty="0"/>
              <a:t>Click to add title</a:t>
            </a:r>
          </a:p>
        </p:txBody>
      </p:sp>
      <p:sp>
        <p:nvSpPr>
          <p:cNvPr id="20" name="Subtitle 2">
            <a:extLst>
              <a:ext uri="{FF2B5EF4-FFF2-40B4-BE49-F238E27FC236}">
                <a16:creationId xmlns:a16="http://schemas.microsoft.com/office/drawing/2014/main" id="{14C40663-56FC-4BDA-A2FD-599A32A8CD21}"/>
              </a:ext>
            </a:extLst>
          </p:cNvPr>
          <p:cNvSpPr>
            <a:spLocks noGrp="1"/>
          </p:cNvSpPr>
          <p:nvPr>
            <p:ph type="subTitle" idx="10" hasCustomPrompt="1"/>
          </p:nvPr>
        </p:nvSpPr>
        <p:spPr>
          <a:xfrm>
            <a:off x="457200" y="1234440"/>
            <a:ext cx="5212080" cy="402336"/>
          </a:xfrm>
        </p:spPr>
        <p:txBody>
          <a:bodyPr lIns="91440">
            <a:noAutofit/>
          </a:bodyPr>
          <a:lstStyle>
            <a:lvl1pPr marL="0" indent="0" algn="l">
              <a:buNone/>
              <a:defRPr sz="1100" b="1" i="1">
                <a:solidFill>
                  <a:schemeClr val="tx1">
                    <a:lumMod val="85000"/>
                    <a:lumOff val="15000"/>
                  </a:schemeClr>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3" name="Picture Placeholder 29" descr="An empty placeholder to add an image. Click on the placeholder and select the image that you wish to add.">
            <a:extLst>
              <a:ext uri="{FF2B5EF4-FFF2-40B4-BE49-F238E27FC236}">
                <a16:creationId xmlns:a16="http://schemas.microsoft.com/office/drawing/2014/main" id="{79870104-83A7-A628-B0CE-73DD22B8228C}"/>
              </a:ext>
            </a:extLst>
          </p:cNvPr>
          <p:cNvSpPr>
            <a:spLocks noGrp="1"/>
          </p:cNvSpPr>
          <p:nvPr>
            <p:ph type="pic" sz="quarter" idx="38" hasCustomPrompt="1"/>
          </p:nvPr>
        </p:nvSpPr>
        <p:spPr>
          <a:xfrm>
            <a:off x="457200" y="1828800"/>
            <a:ext cx="5212080" cy="1143264"/>
          </a:xfrm>
          <a:noFill/>
        </p:spPr>
        <p:txBody>
          <a:bodyPr anchor="ctr" anchorCtr="0">
            <a:normAutofit/>
          </a:bodyPr>
          <a:lstStyle>
            <a:lvl1pPr marL="0" indent="0" algn="ctr">
              <a:buNone/>
              <a:defRPr sz="1800"/>
            </a:lvl1pPr>
          </a:lstStyle>
          <a:p>
            <a:r>
              <a:rPr lang="en-US" dirty="0"/>
              <a:t>Add a picture</a:t>
            </a:r>
          </a:p>
        </p:txBody>
      </p:sp>
      <p:sp>
        <p:nvSpPr>
          <p:cNvPr id="27" name="Text Placeholder 27">
            <a:extLst>
              <a:ext uri="{FF2B5EF4-FFF2-40B4-BE49-F238E27FC236}">
                <a16:creationId xmlns:a16="http://schemas.microsoft.com/office/drawing/2014/main" id="{7B211DA6-5909-4778-ACCB-FDDE1061AEEB}"/>
              </a:ext>
            </a:extLst>
          </p:cNvPr>
          <p:cNvSpPr>
            <a:spLocks noGrp="1"/>
          </p:cNvSpPr>
          <p:nvPr>
            <p:ph type="body" sz="quarter" idx="18" hasCustomPrompt="1"/>
          </p:nvPr>
        </p:nvSpPr>
        <p:spPr>
          <a:xfrm>
            <a:off x="457200" y="3179063"/>
            <a:ext cx="5212080" cy="548640"/>
          </a:xfrm>
          <a:noFill/>
          <a:ln w="25400">
            <a:solidFill>
              <a:schemeClr val="bg2"/>
            </a:solidFill>
          </a:ln>
        </p:spPr>
        <p:txBody>
          <a:bodyPr lIns="182880" tIns="182880" rIns="182880" bIns="182880" anchor="ctr" anchorCtr="0">
            <a:noAutofit/>
          </a:bodyPr>
          <a:lstStyle>
            <a:lvl1pPr marL="0" indent="0" algn="l">
              <a:lnSpc>
                <a:spcPct val="100000"/>
              </a:lnSpc>
              <a:spcBef>
                <a:spcPts val="0"/>
              </a:spcBef>
              <a:buNone/>
              <a:defRPr sz="1200" b="1" i="0" cap="all" baseline="0">
                <a:solidFill>
                  <a:schemeClr val="tx1"/>
                </a:solidFill>
                <a:latin typeface="Franklin Gothic Medium" panose="020B06030201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 text</a:t>
            </a:r>
          </a:p>
        </p:txBody>
      </p:sp>
      <p:sp>
        <p:nvSpPr>
          <p:cNvPr id="8" name="Text Placeholder 7">
            <a:extLst>
              <a:ext uri="{FF2B5EF4-FFF2-40B4-BE49-F238E27FC236}">
                <a16:creationId xmlns:a16="http://schemas.microsoft.com/office/drawing/2014/main" id="{F4AF6F60-B67D-34B7-DD70-06F3BD0FA5A4}"/>
              </a:ext>
            </a:extLst>
          </p:cNvPr>
          <p:cNvSpPr>
            <a:spLocks noGrp="1"/>
          </p:cNvSpPr>
          <p:nvPr>
            <p:ph type="body" sz="quarter" idx="39" hasCustomPrompt="1"/>
          </p:nvPr>
        </p:nvSpPr>
        <p:spPr>
          <a:xfrm>
            <a:off x="1078276" y="3278748"/>
            <a:ext cx="4542409" cy="360362"/>
          </a:xfrm>
        </p:spPr>
        <p:txBody>
          <a:bodyPr lIns="0" anchor="ctr"/>
          <a:lstStyle>
            <a:lvl1pPr marL="0" indent="0">
              <a:buNone/>
              <a:defRPr sz="1200">
                <a:solidFill>
                  <a:schemeClr val="tx1"/>
                </a:solidFill>
              </a:defRPr>
            </a:lvl1pPr>
            <a:lvl2pPr marL="457200" indent="0">
              <a:buNone/>
              <a:defRPr sz="1200">
                <a:solidFill>
                  <a:schemeClr val="tx1"/>
                </a:solidFill>
              </a:defRPr>
            </a:lvl2pPr>
            <a:lvl3pPr marL="914400" indent="0">
              <a:buNone/>
              <a:defRPr sz="1200">
                <a:solidFill>
                  <a:schemeClr val="tx1"/>
                </a:solidFill>
              </a:defRPr>
            </a:lvl3pPr>
            <a:lvl4pPr marL="1371600" indent="0">
              <a:buNone/>
              <a:defRPr sz="1200">
                <a:solidFill>
                  <a:schemeClr val="tx1"/>
                </a:solidFill>
              </a:defRPr>
            </a:lvl4pPr>
            <a:lvl5pPr marL="1828800" indent="0">
              <a:buNone/>
              <a:defRPr sz="1200">
                <a:solidFill>
                  <a:schemeClr val="tx1"/>
                </a:solidFill>
              </a:defRPr>
            </a:lvl5pPr>
          </a:lstStyle>
          <a:p>
            <a:pPr lvl="0"/>
            <a:r>
              <a:rPr lang="en-US" dirty="0"/>
              <a:t>Click to add text</a:t>
            </a:r>
          </a:p>
        </p:txBody>
      </p:sp>
      <p:sp>
        <p:nvSpPr>
          <p:cNvPr id="25" name="Text Placeholder 3">
            <a:extLst>
              <a:ext uri="{FF2B5EF4-FFF2-40B4-BE49-F238E27FC236}">
                <a16:creationId xmlns:a16="http://schemas.microsoft.com/office/drawing/2014/main" id="{4C47130C-295F-469B-8A2F-DACEF5B5A598}"/>
              </a:ext>
            </a:extLst>
          </p:cNvPr>
          <p:cNvSpPr>
            <a:spLocks noGrp="1"/>
          </p:cNvSpPr>
          <p:nvPr>
            <p:ph type="body" sz="half" idx="11" hasCustomPrompt="1"/>
          </p:nvPr>
        </p:nvSpPr>
        <p:spPr>
          <a:xfrm>
            <a:off x="457199" y="3934702"/>
            <a:ext cx="5212080" cy="365760"/>
          </a:xfrm>
        </p:spPr>
        <p:txBody>
          <a:bodyPr>
            <a:noAutofit/>
          </a:bodyPr>
          <a:lstStyle>
            <a:lvl1pPr marL="0" indent="0" algn="l">
              <a:buNone/>
              <a:defRPr sz="1400" b="1" i="0" cap="all" spc="100" baseline="0">
                <a:solidFill>
                  <a:schemeClr val="tx1">
                    <a:lumMod val="85000"/>
                    <a:lumOff val="15000"/>
                  </a:schemeClr>
                </a:solidFill>
                <a:latin typeface="Franklin Gothic Medium" panose="020B06030201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34" name="Text Placeholder 3">
            <a:extLst>
              <a:ext uri="{FF2B5EF4-FFF2-40B4-BE49-F238E27FC236}">
                <a16:creationId xmlns:a16="http://schemas.microsoft.com/office/drawing/2014/main" id="{5EFB9AC3-DB43-4B4E-B74E-1ED156A18510}"/>
              </a:ext>
            </a:extLst>
          </p:cNvPr>
          <p:cNvSpPr>
            <a:spLocks noGrp="1"/>
          </p:cNvSpPr>
          <p:nvPr>
            <p:ph type="body" sz="half" idx="12" hasCustomPrompt="1"/>
          </p:nvPr>
        </p:nvSpPr>
        <p:spPr>
          <a:xfrm>
            <a:off x="457199" y="4300463"/>
            <a:ext cx="5212080" cy="1615440"/>
          </a:xfrm>
        </p:spPr>
        <p:txBody>
          <a:bodyPr numCol="2" spcCol="457200">
            <a:noAutofit/>
          </a:bodyPr>
          <a:lstStyle>
            <a:lvl1pPr marL="228600" indent="-228600">
              <a:lnSpc>
                <a:spcPts val="1400"/>
              </a:lnSpc>
              <a:spcBef>
                <a:spcPts val="0"/>
              </a:spcBef>
              <a:spcAft>
                <a:spcPts val="700"/>
              </a:spcAft>
              <a:buFont typeface="Arial" panose="020B0604020202020204" pitchFamily="34" charset="0"/>
              <a:buChar char="•"/>
              <a:tabLst>
                <a:tab pos="112713" algn="r"/>
                <a:tab pos="233363" algn="l"/>
              </a:tabLst>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36" name="Text Placeholder 3">
            <a:extLst>
              <a:ext uri="{FF2B5EF4-FFF2-40B4-BE49-F238E27FC236}">
                <a16:creationId xmlns:a16="http://schemas.microsoft.com/office/drawing/2014/main" id="{1808718C-849A-4063-A7DB-6A25E4823A61}"/>
              </a:ext>
            </a:extLst>
          </p:cNvPr>
          <p:cNvSpPr>
            <a:spLocks noGrp="1"/>
          </p:cNvSpPr>
          <p:nvPr>
            <p:ph type="body" sz="half" idx="15" hasCustomPrompt="1"/>
          </p:nvPr>
        </p:nvSpPr>
        <p:spPr>
          <a:xfrm>
            <a:off x="457200" y="5989320"/>
            <a:ext cx="5212080" cy="457200"/>
          </a:xfrm>
        </p:spPr>
        <p:txBody>
          <a:bodyPr bIns="0" numCol="1" anchor="b" anchorCtr="0">
            <a:noAutofit/>
          </a:bodyPr>
          <a:lstStyle>
            <a:lvl1pPr marL="0" indent="0">
              <a:lnSpc>
                <a:spcPct val="100000"/>
              </a:lnSpc>
              <a:spcBef>
                <a:spcPts val="0"/>
              </a:spcBef>
              <a:buNone/>
              <a:defRPr sz="1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9" name="Text Placeholder 8">
            <a:extLst>
              <a:ext uri="{FF2B5EF4-FFF2-40B4-BE49-F238E27FC236}">
                <a16:creationId xmlns:a16="http://schemas.microsoft.com/office/drawing/2014/main" id="{EE0586B6-B686-73DD-B5AE-D4E97DB54CC7}"/>
              </a:ext>
            </a:extLst>
          </p:cNvPr>
          <p:cNvSpPr>
            <a:spLocks noGrp="1"/>
          </p:cNvSpPr>
          <p:nvPr>
            <p:ph type="body" sz="quarter" idx="40" hasCustomPrompt="1"/>
          </p:nvPr>
        </p:nvSpPr>
        <p:spPr>
          <a:xfrm>
            <a:off x="6338148" y="457200"/>
            <a:ext cx="613184" cy="548640"/>
          </a:xfrm>
        </p:spPr>
        <p:txBody>
          <a:bodyPr/>
          <a:lstStyle>
            <a:lvl1pPr marL="0" indent="0" algn="ctr">
              <a:buNone/>
              <a:defRPr sz="3600" b="1" i="1">
                <a:solidFill>
                  <a:schemeClr val="tx1"/>
                </a:solidFill>
                <a:latin typeface="+mj-lt"/>
              </a:defRPr>
            </a:lvl1pPr>
            <a:lvl2pPr marL="457200" indent="0">
              <a:buNone/>
              <a:defRPr b="1">
                <a:solidFill>
                  <a:schemeClr val="tx1"/>
                </a:solidFill>
                <a:latin typeface="+mj-lt"/>
              </a:defRPr>
            </a:lvl2pPr>
            <a:lvl3pPr marL="914400" indent="0">
              <a:buNone/>
              <a:defRPr b="1">
                <a:solidFill>
                  <a:schemeClr val="tx1"/>
                </a:solidFill>
                <a:latin typeface="+mj-lt"/>
              </a:defRPr>
            </a:lvl3pPr>
            <a:lvl4pPr marL="1371600" indent="0">
              <a:buNone/>
              <a:defRPr b="1">
                <a:solidFill>
                  <a:schemeClr val="tx1"/>
                </a:solidFill>
                <a:latin typeface="+mj-lt"/>
              </a:defRPr>
            </a:lvl4pPr>
            <a:lvl5pPr marL="1828800" indent="0">
              <a:buNone/>
              <a:defRPr b="1">
                <a:solidFill>
                  <a:schemeClr val="tx1"/>
                </a:solidFill>
                <a:latin typeface="+mj-lt"/>
              </a:defRPr>
            </a:lvl5pPr>
          </a:lstStyle>
          <a:p>
            <a:pPr lvl="0"/>
            <a:r>
              <a:rPr lang="en-US" dirty="0"/>
              <a:t>#</a:t>
            </a:r>
          </a:p>
        </p:txBody>
      </p:sp>
      <p:sp>
        <p:nvSpPr>
          <p:cNvPr id="53" name="Text Placeholder 3">
            <a:extLst>
              <a:ext uri="{FF2B5EF4-FFF2-40B4-BE49-F238E27FC236}">
                <a16:creationId xmlns:a16="http://schemas.microsoft.com/office/drawing/2014/main" id="{55A40829-372A-4BD2-9DFD-55A1E0FC7A6C}"/>
              </a:ext>
            </a:extLst>
          </p:cNvPr>
          <p:cNvSpPr>
            <a:spLocks noGrp="1"/>
          </p:cNvSpPr>
          <p:nvPr>
            <p:ph type="body" sz="half" idx="21" hasCustomPrompt="1"/>
          </p:nvPr>
        </p:nvSpPr>
        <p:spPr>
          <a:xfrm>
            <a:off x="6961306" y="457200"/>
            <a:ext cx="2286000" cy="1280160"/>
          </a:xfrm>
        </p:spPr>
        <p:txBody>
          <a:bodyPr tIns="45720" numCol="1">
            <a:noAutofit/>
          </a:bodyPr>
          <a:lstStyle>
            <a:lvl1pPr marL="0" indent="0">
              <a:lnSpc>
                <a:spcPct val="100000"/>
              </a:lnSpc>
              <a:spcBef>
                <a:spcPts val="600"/>
              </a:spcBef>
              <a:buClr>
                <a:schemeClr val="accent2">
                  <a:lumMod val="50000"/>
                </a:schemeClr>
              </a:buClr>
              <a:buSzPct val="120000"/>
              <a:buFont typeface="+mj-lt"/>
              <a:buNone/>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37" name="Picture Placeholder 29" descr="An empty placeholder to add an image. Click on the placeholder and select the image that you wish to add.">
            <a:extLst>
              <a:ext uri="{FF2B5EF4-FFF2-40B4-BE49-F238E27FC236}">
                <a16:creationId xmlns:a16="http://schemas.microsoft.com/office/drawing/2014/main" id="{ADBABE7C-83A0-42FB-9AB1-BD7454D9103E}"/>
              </a:ext>
            </a:extLst>
          </p:cNvPr>
          <p:cNvSpPr>
            <a:spLocks noGrp="1"/>
          </p:cNvSpPr>
          <p:nvPr>
            <p:ph type="pic" sz="quarter" idx="19" hasCustomPrompt="1"/>
          </p:nvPr>
        </p:nvSpPr>
        <p:spPr>
          <a:xfrm>
            <a:off x="9532822" y="457200"/>
            <a:ext cx="1737360" cy="1280160"/>
          </a:xfrm>
          <a:noFill/>
        </p:spPr>
        <p:txBody>
          <a:bodyPr anchor="ctr" anchorCtr="0">
            <a:normAutofit/>
          </a:bodyPr>
          <a:lstStyle>
            <a:lvl1pPr marL="0" indent="0" algn="ctr">
              <a:buNone/>
              <a:defRPr sz="1800"/>
            </a:lvl1pPr>
          </a:lstStyle>
          <a:p>
            <a:r>
              <a:rPr lang="en-US" dirty="0"/>
              <a:t>Add a picture</a:t>
            </a:r>
          </a:p>
        </p:txBody>
      </p:sp>
      <p:sp>
        <p:nvSpPr>
          <p:cNvPr id="10" name="Text Placeholder 8">
            <a:extLst>
              <a:ext uri="{FF2B5EF4-FFF2-40B4-BE49-F238E27FC236}">
                <a16:creationId xmlns:a16="http://schemas.microsoft.com/office/drawing/2014/main" id="{B8825E8D-E945-5FCF-3D2A-5DAD4603912B}"/>
              </a:ext>
            </a:extLst>
          </p:cNvPr>
          <p:cNvSpPr>
            <a:spLocks noGrp="1"/>
          </p:cNvSpPr>
          <p:nvPr>
            <p:ph type="body" sz="quarter" idx="34" hasCustomPrompt="1"/>
          </p:nvPr>
        </p:nvSpPr>
        <p:spPr>
          <a:xfrm>
            <a:off x="6335099" y="2008227"/>
            <a:ext cx="613184" cy="548640"/>
          </a:xfrm>
        </p:spPr>
        <p:txBody>
          <a:bodyPr/>
          <a:lstStyle>
            <a:lvl1pPr marL="0" indent="0" algn="ctr">
              <a:buNone/>
              <a:defRPr sz="3600" b="1" i="1">
                <a:solidFill>
                  <a:schemeClr val="tx1"/>
                </a:solidFill>
                <a:latin typeface="+mj-lt"/>
              </a:defRPr>
            </a:lvl1pPr>
            <a:lvl2pPr marL="457200" indent="0">
              <a:buNone/>
              <a:defRPr b="1">
                <a:solidFill>
                  <a:schemeClr val="tx1"/>
                </a:solidFill>
                <a:latin typeface="+mj-lt"/>
              </a:defRPr>
            </a:lvl2pPr>
            <a:lvl3pPr marL="914400" indent="0">
              <a:buNone/>
              <a:defRPr b="1">
                <a:solidFill>
                  <a:schemeClr val="tx1"/>
                </a:solidFill>
                <a:latin typeface="+mj-lt"/>
              </a:defRPr>
            </a:lvl3pPr>
            <a:lvl4pPr marL="1371600" indent="0">
              <a:buNone/>
              <a:defRPr b="1">
                <a:solidFill>
                  <a:schemeClr val="tx1"/>
                </a:solidFill>
                <a:latin typeface="+mj-lt"/>
              </a:defRPr>
            </a:lvl4pPr>
            <a:lvl5pPr marL="1828800" indent="0">
              <a:buNone/>
              <a:defRPr b="1">
                <a:solidFill>
                  <a:schemeClr val="tx1"/>
                </a:solidFill>
                <a:latin typeface="+mj-lt"/>
              </a:defRPr>
            </a:lvl5pPr>
          </a:lstStyle>
          <a:p>
            <a:pPr lvl="0"/>
            <a:r>
              <a:rPr lang="en-US" dirty="0"/>
              <a:t>#</a:t>
            </a:r>
          </a:p>
        </p:txBody>
      </p:sp>
      <p:sp>
        <p:nvSpPr>
          <p:cNvPr id="55" name="Text Placeholder 3">
            <a:extLst>
              <a:ext uri="{FF2B5EF4-FFF2-40B4-BE49-F238E27FC236}">
                <a16:creationId xmlns:a16="http://schemas.microsoft.com/office/drawing/2014/main" id="{D3ED1463-3FDC-4F77-A490-BB128AEB35E9}"/>
              </a:ext>
            </a:extLst>
          </p:cNvPr>
          <p:cNvSpPr>
            <a:spLocks noGrp="1"/>
          </p:cNvSpPr>
          <p:nvPr>
            <p:ph type="body" sz="half" idx="33" hasCustomPrompt="1"/>
          </p:nvPr>
        </p:nvSpPr>
        <p:spPr>
          <a:xfrm>
            <a:off x="6961306" y="2008227"/>
            <a:ext cx="2286000" cy="1280160"/>
          </a:xfrm>
        </p:spPr>
        <p:txBody>
          <a:bodyPr tIns="45720" numCol="1">
            <a:noAutofit/>
          </a:bodyPr>
          <a:lstStyle>
            <a:lvl1pPr marL="0" indent="0">
              <a:lnSpc>
                <a:spcPct val="100000"/>
              </a:lnSpc>
              <a:spcBef>
                <a:spcPts val="600"/>
              </a:spcBef>
              <a:buClr>
                <a:schemeClr val="accent2">
                  <a:lumMod val="50000"/>
                </a:schemeClr>
              </a:buClr>
              <a:buSzPct val="120000"/>
              <a:buFont typeface="+mj-lt"/>
              <a:buNone/>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38" name="Picture Placeholder 29" descr="An empty placeholder to add an image. Click on the placeholder and select the image that you wish to add.">
            <a:extLst>
              <a:ext uri="{FF2B5EF4-FFF2-40B4-BE49-F238E27FC236}">
                <a16:creationId xmlns:a16="http://schemas.microsoft.com/office/drawing/2014/main" id="{6AA38BAD-E577-44E5-8652-7EB8884D85D4}"/>
              </a:ext>
            </a:extLst>
          </p:cNvPr>
          <p:cNvSpPr>
            <a:spLocks noGrp="1"/>
          </p:cNvSpPr>
          <p:nvPr>
            <p:ph type="pic" sz="quarter" idx="29" hasCustomPrompt="1"/>
          </p:nvPr>
        </p:nvSpPr>
        <p:spPr>
          <a:xfrm>
            <a:off x="9532822" y="2008227"/>
            <a:ext cx="1737360" cy="1280160"/>
          </a:xfrm>
          <a:noFill/>
        </p:spPr>
        <p:txBody>
          <a:bodyPr anchor="ctr" anchorCtr="0">
            <a:normAutofit/>
          </a:bodyPr>
          <a:lstStyle>
            <a:lvl1pPr marL="0" indent="0" algn="ctr">
              <a:buNone/>
              <a:defRPr sz="1800"/>
            </a:lvl1pPr>
          </a:lstStyle>
          <a:p>
            <a:r>
              <a:rPr lang="en-US" dirty="0"/>
              <a:t>Add a picture</a:t>
            </a:r>
          </a:p>
        </p:txBody>
      </p:sp>
      <p:sp>
        <p:nvSpPr>
          <p:cNvPr id="11" name="Text Placeholder 8">
            <a:extLst>
              <a:ext uri="{FF2B5EF4-FFF2-40B4-BE49-F238E27FC236}">
                <a16:creationId xmlns:a16="http://schemas.microsoft.com/office/drawing/2014/main" id="{8CBBAAC1-4AFB-28B5-EC35-68713142A5C5}"/>
              </a:ext>
            </a:extLst>
          </p:cNvPr>
          <p:cNvSpPr>
            <a:spLocks noGrp="1"/>
          </p:cNvSpPr>
          <p:nvPr>
            <p:ph type="body" sz="quarter" idx="41" hasCustomPrompt="1"/>
          </p:nvPr>
        </p:nvSpPr>
        <p:spPr>
          <a:xfrm>
            <a:off x="6335099" y="3559254"/>
            <a:ext cx="613184" cy="548640"/>
          </a:xfrm>
        </p:spPr>
        <p:txBody>
          <a:bodyPr/>
          <a:lstStyle>
            <a:lvl1pPr marL="0" indent="0" algn="ctr">
              <a:buNone/>
              <a:defRPr sz="3600" b="1" i="1">
                <a:solidFill>
                  <a:schemeClr val="tx1"/>
                </a:solidFill>
                <a:latin typeface="+mj-lt"/>
              </a:defRPr>
            </a:lvl1pPr>
            <a:lvl2pPr marL="457200" indent="0">
              <a:buNone/>
              <a:defRPr b="1">
                <a:solidFill>
                  <a:schemeClr val="tx1"/>
                </a:solidFill>
                <a:latin typeface="+mj-lt"/>
              </a:defRPr>
            </a:lvl2pPr>
            <a:lvl3pPr marL="914400" indent="0">
              <a:buNone/>
              <a:defRPr b="1">
                <a:solidFill>
                  <a:schemeClr val="tx1"/>
                </a:solidFill>
                <a:latin typeface="+mj-lt"/>
              </a:defRPr>
            </a:lvl3pPr>
            <a:lvl4pPr marL="1371600" indent="0">
              <a:buNone/>
              <a:defRPr b="1">
                <a:solidFill>
                  <a:schemeClr val="tx1"/>
                </a:solidFill>
                <a:latin typeface="+mj-lt"/>
              </a:defRPr>
            </a:lvl4pPr>
            <a:lvl5pPr marL="1828800" indent="0">
              <a:buNone/>
              <a:defRPr b="1">
                <a:solidFill>
                  <a:schemeClr val="tx1"/>
                </a:solidFill>
                <a:latin typeface="+mj-lt"/>
              </a:defRPr>
            </a:lvl5pPr>
          </a:lstStyle>
          <a:p>
            <a:pPr lvl="0"/>
            <a:r>
              <a:rPr lang="en-US" dirty="0"/>
              <a:t>#</a:t>
            </a:r>
          </a:p>
        </p:txBody>
      </p:sp>
      <p:sp>
        <p:nvSpPr>
          <p:cNvPr id="57" name="Text Placeholder 3">
            <a:extLst>
              <a:ext uri="{FF2B5EF4-FFF2-40B4-BE49-F238E27FC236}">
                <a16:creationId xmlns:a16="http://schemas.microsoft.com/office/drawing/2014/main" id="{66CBE1DF-E937-4AEA-A7F9-8B809516E332}"/>
              </a:ext>
            </a:extLst>
          </p:cNvPr>
          <p:cNvSpPr>
            <a:spLocks noGrp="1"/>
          </p:cNvSpPr>
          <p:nvPr>
            <p:ph type="body" sz="half" idx="35" hasCustomPrompt="1"/>
          </p:nvPr>
        </p:nvSpPr>
        <p:spPr>
          <a:xfrm>
            <a:off x="6961306" y="3559254"/>
            <a:ext cx="2286000" cy="1280160"/>
          </a:xfrm>
        </p:spPr>
        <p:txBody>
          <a:bodyPr tIns="45720" numCol="1">
            <a:noAutofit/>
          </a:bodyPr>
          <a:lstStyle>
            <a:lvl1pPr marL="0" indent="0">
              <a:lnSpc>
                <a:spcPct val="100000"/>
              </a:lnSpc>
              <a:spcBef>
                <a:spcPts val="600"/>
              </a:spcBef>
              <a:buClr>
                <a:schemeClr val="accent2">
                  <a:lumMod val="50000"/>
                </a:schemeClr>
              </a:buClr>
              <a:buSzPct val="120000"/>
              <a:buFont typeface="+mj-lt"/>
              <a:buNone/>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39" name="Picture Placeholder 29" descr="An empty placeholder to add an image. Click on the placeholder and select the image that you wish to add.">
            <a:extLst>
              <a:ext uri="{FF2B5EF4-FFF2-40B4-BE49-F238E27FC236}">
                <a16:creationId xmlns:a16="http://schemas.microsoft.com/office/drawing/2014/main" id="{31089E30-35D5-4B63-962C-E69262F8A31B}"/>
              </a:ext>
            </a:extLst>
          </p:cNvPr>
          <p:cNvSpPr>
            <a:spLocks noGrp="1"/>
          </p:cNvSpPr>
          <p:nvPr>
            <p:ph type="pic" sz="quarter" idx="31" hasCustomPrompt="1"/>
          </p:nvPr>
        </p:nvSpPr>
        <p:spPr>
          <a:xfrm>
            <a:off x="9532822" y="3559254"/>
            <a:ext cx="1737360" cy="1280160"/>
          </a:xfrm>
          <a:noFill/>
        </p:spPr>
        <p:txBody>
          <a:bodyPr anchor="ctr" anchorCtr="0">
            <a:normAutofit/>
          </a:bodyPr>
          <a:lstStyle>
            <a:lvl1pPr marL="0" indent="0" algn="ctr">
              <a:buNone/>
              <a:defRPr sz="1800"/>
            </a:lvl1pPr>
          </a:lstStyle>
          <a:p>
            <a:r>
              <a:rPr lang="en-US" dirty="0"/>
              <a:t>Add a picture</a:t>
            </a:r>
          </a:p>
        </p:txBody>
      </p:sp>
      <p:sp>
        <p:nvSpPr>
          <p:cNvPr id="12" name="Text Placeholder 8">
            <a:extLst>
              <a:ext uri="{FF2B5EF4-FFF2-40B4-BE49-F238E27FC236}">
                <a16:creationId xmlns:a16="http://schemas.microsoft.com/office/drawing/2014/main" id="{BDCE7A94-4F2F-284A-AB7D-0ACAC5147D2D}"/>
              </a:ext>
            </a:extLst>
          </p:cNvPr>
          <p:cNvSpPr>
            <a:spLocks noGrp="1"/>
          </p:cNvSpPr>
          <p:nvPr>
            <p:ph type="body" sz="quarter" idx="42" hasCustomPrompt="1"/>
          </p:nvPr>
        </p:nvSpPr>
        <p:spPr>
          <a:xfrm>
            <a:off x="6330829" y="5108183"/>
            <a:ext cx="613184" cy="548640"/>
          </a:xfrm>
        </p:spPr>
        <p:txBody>
          <a:bodyPr/>
          <a:lstStyle>
            <a:lvl1pPr marL="0" indent="0" algn="ctr">
              <a:buNone/>
              <a:defRPr sz="3600" b="1" i="1">
                <a:solidFill>
                  <a:schemeClr val="tx1"/>
                </a:solidFill>
                <a:latin typeface="+mj-lt"/>
              </a:defRPr>
            </a:lvl1pPr>
            <a:lvl2pPr marL="457200" indent="0">
              <a:buNone/>
              <a:defRPr b="1">
                <a:solidFill>
                  <a:schemeClr val="tx1"/>
                </a:solidFill>
                <a:latin typeface="+mj-lt"/>
              </a:defRPr>
            </a:lvl2pPr>
            <a:lvl3pPr marL="914400" indent="0">
              <a:buNone/>
              <a:defRPr b="1">
                <a:solidFill>
                  <a:schemeClr val="tx1"/>
                </a:solidFill>
                <a:latin typeface="+mj-lt"/>
              </a:defRPr>
            </a:lvl3pPr>
            <a:lvl4pPr marL="1371600" indent="0">
              <a:buNone/>
              <a:defRPr b="1">
                <a:solidFill>
                  <a:schemeClr val="tx1"/>
                </a:solidFill>
                <a:latin typeface="+mj-lt"/>
              </a:defRPr>
            </a:lvl4pPr>
            <a:lvl5pPr marL="1828800" indent="0">
              <a:buNone/>
              <a:defRPr b="1">
                <a:solidFill>
                  <a:schemeClr val="tx1"/>
                </a:solidFill>
                <a:latin typeface="+mj-lt"/>
              </a:defRPr>
            </a:lvl5pPr>
          </a:lstStyle>
          <a:p>
            <a:pPr lvl="0"/>
            <a:r>
              <a:rPr lang="en-US" dirty="0"/>
              <a:t>#</a:t>
            </a:r>
          </a:p>
        </p:txBody>
      </p:sp>
      <p:sp>
        <p:nvSpPr>
          <p:cNvPr id="59" name="Text Placeholder 3">
            <a:extLst>
              <a:ext uri="{FF2B5EF4-FFF2-40B4-BE49-F238E27FC236}">
                <a16:creationId xmlns:a16="http://schemas.microsoft.com/office/drawing/2014/main" id="{A93AA9FB-7091-4FF0-8330-340B0A90ACBB}"/>
              </a:ext>
            </a:extLst>
          </p:cNvPr>
          <p:cNvSpPr>
            <a:spLocks noGrp="1"/>
          </p:cNvSpPr>
          <p:nvPr>
            <p:ph type="body" sz="half" idx="37" hasCustomPrompt="1"/>
          </p:nvPr>
        </p:nvSpPr>
        <p:spPr>
          <a:xfrm>
            <a:off x="6961306" y="5110280"/>
            <a:ext cx="2286000" cy="1280160"/>
          </a:xfrm>
        </p:spPr>
        <p:txBody>
          <a:bodyPr tIns="45720" numCol="1">
            <a:noAutofit/>
          </a:bodyPr>
          <a:lstStyle>
            <a:lvl1pPr marL="0" indent="0">
              <a:lnSpc>
                <a:spcPct val="100000"/>
              </a:lnSpc>
              <a:spcBef>
                <a:spcPts val="600"/>
              </a:spcBef>
              <a:buClr>
                <a:schemeClr val="accent2">
                  <a:lumMod val="50000"/>
                </a:schemeClr>
              </a:buClr>
              <a:buSzPct val="120000"/>
              <a:buFont typeface="+mj-lt"/>
              <a:buNone/>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40" name="Picture Placeholder 29" descr="An empty placeholder to add an image. Click on the placeholder and select the image that you wish to add.">
            <a:extLst>
              <a:ext uri="{FF2B5EF4-FFF2-40B4-BE49-F238E27FC236}">
                <a16:creationId xmlns:a16="http://schemas.microsoft.com/office/drawing/2014/main" id="{294891CE-B5DF-4EC9-BCD1-007200ADE6BF}"/>
              </a:ext>
            </a:extLst>
          </p:cNvPr>
          <p:cNvSpPr>
            <a:spLocks noGrp="1"/>
          </p:cNvSpPr>
          <p:nvPr>
            <p:ph type="pic" sz="quarter" idx="32" hasCustomPrompt="1"/>
          </p:nvPr>
        </p:nvSpPr>
        <p:spPr>
          <a:xfrm>
            <a:off x="9532822" y="5110280"/>
            <a:ext cx="1737360" cy="1280160"/>
          </a:xfrm>
          <a:noFill/>
        </p:spPr>
        <p:txBody>
          <a:bodyPr anchor="ctr" anchorCtr="0">
            <a:normAutofit/>
          </a:bodyPr>
          <a:lstStyle>
            <a:lvl1pPr marL="0" indent="0" algn="ctr">
              <a:buNone/>
              <a:defRPr sz="1800"/>
            </a:lvl1pPr>
          </a:lstStyle>
          <a:p>
            <a:r>
              <a:rPr lang="en-US" dirty="0"/>
              <a:t>Add a picture</a:t>
            </a:r>
          </a:p>
        </p:txBody>
      </p:sp>
      <p:sp>
        <p:nvSpPr>
          <p:cNvPr id="6" name="Slide Number Placeholder 5">
            <a:extLst>
              <a:ext uri="{FF2B5EF4-FFF2-40B4-BE49-F238E27FC236}">
                <a16:creationId xmlns:a16="http://schemas.microsoft.com/office/drawing/2014/main" id="{D48327BB-03CC-2E6C-D0A6-86510337C4CE}"/>
              </a:ext>
            </a:extLst>
          </p:cNvPr>
          <p:cNvSpPr>
            <a:spLocks noGrp="1"/>
          </p:cNvSpPr>
          <p:nvPr>
            <p:ph type="sldNum" sz="quarter" idx="4"/>
          </p:nvPr>
        </p:nvSpPr>
        <p:spPr>
          <a:xfrm>
            <a:off x="11274552" y="5989319"/>
            <a:ext cx="457200" cy="457200"/>
          </a:xfrm>
          <a:prstGeom prst="rect">
            <a:avLst/>
          </a:prstGeom>
        </p:spPr>
        <p:txBody>
          <a:bodyPr vert="horz" lIns="0" tIns="0" rIns="0" bIns="0" rtlCol="0" anchor="b" anchorCtr="0"/>
          <a:lstStyle>
            <a:lvl1pPr algn="r">
              <a:lnSpc>
                <a:spcPts val="1680"/>
              </a:lnSpc>
              <a:defRPr sz="1600" b="1" i="1">
                <a:solidFill>
                  <a:schemeClr val="tx1">
                    <a:lumMod val="85000"/>
                    <a:lumOff val="15000"/>
                  </a:schemeClr>
                </a:solidFill>
                <a:latin typeface="+mj-lt"/>
              </a:defRPr>
            </a:lvl1pPr>
          </a:lstStyle>
          <a:p>
            <a:fld id="{745CA84A-544F-4B6B-BC9A-925394EE73B5}" type="slidenum">
              <a:rPr lang="en-US" smtClean="0"/>
              <a:pPr/>
              <a:t>‹#›</a:t>
            </a:fld>
            <a:endParaRPr lang="en-US" dirty="0"/>
          </a:p>
        </p:txBody>
      </p:sp>
    </p:spTree>
    <p:extLst>
      <p:ext uri="{BB962C8B-B14F-4D97-AF65-F5344CB8AC3E}">
        <p14:creationId xmlns:p14="http://schemas.microsoft.com/office/powerpoint/2010/main" val="30107422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Recipe Layout 6">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F175D26-A02A-A38D-251F-A3B33B8840A2}"/>
              </a:ext>
              <a:ext uri="{C183D7F6-B498-43B3-948B-1728B52AA6E4}">
                <adec:decorative xmlns:adec="http://schemas.microsoft.com/office/drawing/2017/decorative" val="1"/>
              </a:ext>
            </a:extLst>
          </p:cNvPr>
          <p:cNvSpPr/>
          <p:nvPr userDrawn="1"/>
        </p:nvSpPr>
        <p:spPr>
          <a:xfrm>
            <a:off x="5998743" y="0"/>
            <a:ext cx="6193257" cy="6858000"/>
          </a:xfrm>
          <a:prstGeom prst="rect">
            <a:avLst/>
          </a:prstGeom>
          <a:solidFill>
            <a:schemeClr val="bg2">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23543EB-1130-40DD-B0F4-C970AF343E8F}"/>
              </a:ext>
            </a:extLst>
          </p:cNvPr>
          <p:cNvSpPr>
            <a:spLocks noGrp="1"/>
          </p:cNvSpPr>
          <p:nvPr>
            <p:ph type="title" hasCustomPrompt="1"/>
          </p:nvPr>
        </p:nvSpPr>
        <p:spPr>
          <a:xfrm>
            <a:off x="457200" y="457200"/>
            <a:ext cx="5212080" cy="777240"/>
          </a:xfrm>
          <a:prstGeom prst="rect">
            <a:avLst/>
          </a:prstGeom>
          <a:noFill/>
        </p:spPr>
        <p:txBody>
          <a:bodyPr vert="horz" lIns="91440" tIns="0" rIns="91440" bIns="91440" rtlCol="0" anchor="t" anchorCtr="0">
            <a:noAutofit/>
          </a:bodyPr>
          <a:lstStyle>
            <a:lvl1pPr algn="l">
              <a:defRPr lang="en-US" sz="3800">
                <a:solidFill>
                  <a:schemeClr val="tx1">
                    <a:lumMod val="85000"/>
                    <a:lumOff val="15000"/>
                  </a:schemeClr>
                </a:solidFill>
                <a:ea typeface="+mn-ea"/>
                <a:cs typeface="+mn-cs"/>
              </a:defRPr>
            </a:lvl1pPr>
          </a:lstStyle>
          <a:p>
            <a:pPr marL="0" lvl="0" indent="0">
              <a:spcBef>
                <a:spcPts val="1000"/>
              </a:spcBef>
              <a:buFont typeface="Arial" panose="020B0604020202020204" pitchFamily="34" charset="0"/>
            </a:pPr>
            <a:r>
              <a:rPr lang="en-US" dirty="0"/>
              <a:t>Click to add title</a:t>
            </a:r>
          </a:p>
        </p:txBody>
      </p:sp>
      <p:sp>
        <p:nvSpPr>
          <p:cNvPr id="12" name="Subtitle 2">
            <a:extLst>
              <a:ext uri="{FF2B5EF4-FFF2-40B4-BE49-F238E27FC236}">
                <a16:creationId xmlns:a16="http://schemas.microsoft.com/office/drawing/2014/main" id="{861167B6-9741-49DA-A7AF-E1A3352D10C8}"/>
              </a:ext>
            </a:extLst>
          </p:cNvPr>
          <p:cNvSpPr>
            <a:spLocks noGrp="1"/>
          </p:cNvSpPr>
          <p:nvPr>
            <p:ph type="subTitle" idx="20" hasCustomPrompt="1"/>
          </p:nvPr>
        </p:nvSpPr>
        <p:spPr>
          <a:xfrm>
            <a:off x="457200" y="1234440"/>
            <a:ext cx="5212080" cy="321566"/>
          </a:xfrm>
        </p:spPr>
        <p:txBody>
          <a:bodyPr>
            <a:noAutofit/>
          </a:bodyPr>
          <a:lstStyle>
            <a:lvl1pPr marL="0" indent="0" algn="l">
              <a:buNone/>
              <a:defRPr sz="1100" b="1" i="1">
                <a:solidFill>
                  <a:schemeClr val="tx1">
                    <a:lumMod val="85000"/>
                    <a:lumOff val="15000"/>
                  </a:schemeClr>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7" name="Picture Placeholder 6" descr="An empty placeholder to add an image. Click on the placeholder and select the image that you wish to add.">
            <a:extLst>
              <a:ext uri="{FF2B5EF4-FFF2-40B4-BE49-F238E27FC236}">
                <a16:creationId xmlns:a16="http://schemas.microsoft.com/office/drawing/2014/main" id="{EDAB7103-706C-4D50-B9D9-030D5A29D564}"/>
              </a:ext>
            </a:extLst>
          </p:cNvPr>
          <p:cNvSpPr>
            <a:spLocks noGrp="1"/>
          </p:cNvSpPr>
          <p:nvPr>
            <p:ph type="pic" sz="quarter" idx="10" hasCustomPrompt="1"/>
          </p:nvPr>
        </p:nvSpPr>
        <p:spPr>
          <a:xfrm>
            <a:off x="0" y="1828800"/>
            <a:ext cx="5669280" cy="5029200"/>
          </a:xfrm>
          <a:noFill/>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Add a picture</a:t>
            </a:r>
          </a:p>
        </p:txBody>
      </p:sp>
      <p:sp>
        <p:nvSpPr>
          <p:cNvPr id="16" name="Text Placeholder 3">
            <a:extLst>
              <a:ext uri="{FF2B5EF4-FFF2-40B4-BE49-F238E27FC236}">
                <a16:creationId xmlns:a16="http://schemas.microsoft.com/office/drawing/2014/main" id="{5E29445D-5852-4685-99FA-F6D0EEB71907}"/>
              </a:ext>
            </a:extLst>
          </p:cNvPr>
          <p:cNvSpPr>
            <a:spLocks noGrp="1"/>
          </p:cNvSpPr>
          <p:nvPr>
            <p:ph type="body" sz="half" idx="11" hasCustomPrompt="1"/>
          </p:nvPr>
        </p:nvSpPr>
        <p:spPr>
          <a:xfrm>
            <a:off x="6351894" y="457200"/>
            <a:ext cx="4937760" cy="365760"/>
          </a:xfrm>
        </p:spPr>
        <p:txBody>
          <a:bodyPr>
            <a:noAutofit/>
          </a:bodyPr>
          <a:lstStyle>
            <a:lvl1pPr marL="0" indent="0" algn="l">
              <a:buNone/>
              <a:defRPr sz="1400" b="1" i="0" cap="all" spc="100" baseline="0">
                <a:solidFill>
                  <a:schemeClr val="tx1">
                    <a:lumMod val="85000"/>
                    <a:lumOff val="15000"/>
                  </a:schemeClr>
                </a:solidFill>
                <a:latin typeface="Franklin Gothic Medium" panose="020B06030201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17" name="Text Placeholder 3">
            <a:extLst>
              <a:ext uri="{FF2B5EF4-FFF2-40B4-BE49-F238E27FC236}">
                <a16:creationId xmlns:a16="http://schemas.microsoft.com/office/drawing/2014/main" id="{F8A5A1E2-D455-4943-B46C-912CF46ABA90}"/>
              </a:ext>
            </a:extLst>
          </p:cNvPr>
          <p:cNvSpPr>
            <a:spLocks noGrp="1"/>
          </p:cNvSpPr>
          <p:nvPr>
            <p:ph type="body" sz="half" idx="12" hasCustomPrompt="1"/>
          </p:nvPr>
        </p:nvSpPr>
        <p:spPr>
          <a:xfrm>
            <a:off x="6351894" y="822961"/>
            <a:ext cx="4937760" cy="1155812"/>
          </a:xfrm>
          <a:noFill/>
        </p:spPr>
        <p:txBody>
          <a:bodyPr wrap="square" numCol="2" spcCol="457200" rtlCol="0">
            <a:noAutofit/>
          </a:bodyPr>
          <a:lstStyle>
            <a:lvl1pPr marL="228600" indent="-228600">
              <a:lnSpc>
                <a:spcPts val="1400"/>
              </a:lnSpc>
              <a:spcBef>
                <a:spcPts val="0"/>
              </a:spcBef>
              <a:spcAft>
                <a:spcPts val="700"/>
              </a:spcAft>
              <a:buFont typeface="Arial" panose="020B0604020202020204" pitchFamily="34" charset="0"/>
              <a:buChar char="•"/>
              <a:defRPr lang="en-US" sz="1200" i="0" dirty="0">
                <a:solidFill>
                  <a:schemeClr val="tx1"/>
                </a:solidFill>
              </a:defRPr>
            </a:lvl1pPr>
          </a:lstStyle>
          <a:p>
            <a:pPr lvl="0"/>
            <a:r>
              <a:rPr lang="en-US" dirty="0"/>
              <a:t>Click to add text</a:t>
            </a:r>
          </a:p>
        </p:txBody>
      </p:sp>
      <p:sp>
        <p:nvSpPr>
          <p:cNvPr id="4" name="Text Placeholder 3">
            <a:extLst>
              <a:ext uri="{FF2B5EF4-FFF2-40B4-BE49-F238E27FC236}">
                <a16:creationId xmlns:a16="http://schemas.microsoft.com/office/drawing/2014/main" id="{65203A40-6A55-12EC-9BD5-46AA64770642}"/>
              </a:ext>
            </a:extLst>
          </p:cNvPr>
          <p:cNvSpPr>
            <a:spLocks noGrp="1"/>
          </p:cNvSpPr>
          <p:nvPr>
            <p:ph type="body" sz="half" idx="21" hasCustomPrompt="1"/>
          </p:nvPr>
        </p:nvSpPr>
        <p:spPr>
          <a:xfrm>
            <a:off x="6351894" y="2176492"/>
            <a:ext cx="4937760" cy="365760"/>
          </a:xfrm>
        </p:spPr>
        <p:txBody>
          <a:bodyPr>
            <a:noAutofit/>
          </a:bodyPr>
          <a:lstStyle>
            <a:lvl1pPr marL="0" indent="0" algn="l">
              <a:buNone/>
              <a:defRPr sz="1400" b="1" i="0" cap="all" spc="100" baseline="0">
                <a:solidFill>
                  <a:schemeClr val="tx1">
                    <a:lumMod val="85000"/>
                    <a:lumOff val="15000"/>
                  </a:schemeClr>
                </a:solidFill>
                <a:latin typeface="Franklin Gothic Medium" panose="020B06030201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24" name="Text Placeholder 8">
            <a:extLst>
              <a:ext uri="{FF2B5EF4-FFF2-40B4-BE49-F238E27FC236}">
                <a16:creationId xmlns:a16="http://schemas.microsoft.com/office/drawing/2014/main" id="{6ABAA54B-5D56-E366-F100-D83FF11D3191}"/>
              </a:ext>
            </a:extLst>
          </p:cNvPr>
          <p:cNvSpPr>
            <a:spLocks noGrp="1"/>
          </p:cNvSpPr>
          <p:nvPr>
            <p:ph type="body" sz="quarter" idx="40" hasCustomPrompt="1"/>
          </p:nvPr>
        </p:nvSpPr>
        <p:spPr>
          <a:xfrm>
            <a:off x="6181709" y="2582712"/>
            <a:ext cx="613184" cy="548640"/>
          </a:xfrm>
        </p:spPr>
        <p:txBody>
          <a:bodyPr/>
          <a:lstStyle>
            <a:lvl1pPr marL="0" indent="0" algn="ctr">
              <a:buNone/>
              <a:defRPr sz="3600" b="1" i="1">
                <a:solidFill>
                  <a:schemeClr val="tx1"/>
                </a:solidFill>
                <a:latin typeface="+mj-lt"/>
              </a:defRPr>
            </a:lvl1pPr>
            <a:lvl2pPr marL="457200" indent="0">
              <a:buNone/>
              <a:defRPr b="1">
                <a:solidFill>
                  <a:schemeClr val="tx1"/>
                </a:solidFill>
                <a:latin typeface="+mj-lt"/>
              </a:defRPr>
            </a:lvl2pPr>
            <a:lvl3pPr marL="914400" indent="0">
              <a:buNone/>
              <a:defRPr b="1">
                <a:solidFill>
                  <a:schemeClr val="tx1"/>
                </a:solidFill>
                <a:latin typeface="+mj-lt"/>
              </a:defRPr>
            </a:lvl3pPr>
            <a:lvl4pPr marL="1371600" indent="0">
              <a:buNone/>
              <a:defRPr b="1">
                <a:solidFill>
                  <a:schemeClr val="tx1"/>
                </a:solidFill>
                <a:latin typeface="+mj-lt"/>
              </a:defRPr>
            </a:lvl4pPr>
            <a:lvl5pPr marL="1828800" indent="0">
              <a:buNone/>
              <a:defRPr b="1">
                <a:solidFill>
                  <a:schemeClr val="tx1"/>
                </a:solidFill>
                <a:latin typeface="+mj-lt"/>
              </a:defRPr>
            </a:lvl5pPr>
          </a:lstStyle>
          <a:p>
            <a:pPr lvl="0"/>
            <a:r>
              <a:rPr lang="en-US" dirty="0"/>
              <a:t>#</a:t>
            </a:r>
          </a:p>
        </p:txBody>
      </p:sp>
      <p:sp>
        <p:nvSpPr>
          <p:cNvPr id="5" name="Text Placeholder 3">
            <a:extLst>
              <a:ext uri="{FF2B5EF4-FFF2-40B4-BE49-F238E27FC236}">
                <a16:creationId xmlns:a16="http://schemas.microsoft.com/office/drawing/2014/main" id="{91BB2503-6586-B7E1-492D-555313BC0B66}"/>
              </a:ext>
            </a:extLst>
          </p:cNvPr>
          <p:cNvSpPr>
            <a:spLocks noGrp="1"/>
          </p:cNvSpPr>
          <p:nvPr>
            <p:ph type="body" sz="half" idx="22" hasCustomPrompt="1"/>
          </p:nvPr>
        </p:nvSpPr>
        <p:spPr>
          <a:xfrm>
            <a:off x="6805503" y="2593131"/>
            <a:ext cx="1920240" cy="1097280"/>
          </a:xfrm>
        </p:spPr>
        <p:txBody>
          <a:bodyPr numCol="1">
            <a:noAutofit/>
          </a:bodyPr>
          <a:lstStyle>
            <a:lvl1pPr marL="0" indent="0">
              <a:lnSpc>
                <a:spcPct val="100000"/>
              </a:lnSpc>
              <a:spcBef>
                <a:spcPts val="600"/>
              </a:spcBef>
              <a:buClr>
                <a:schemeClr val="accent2">
                  <a:lumMod val="50000"/>
                </a:schemeClr>
              </a:buClr>
              <a:buSzPct val="120000"/>
              <a:buFont typeface="+mj-lt"/>
              <a:buNone/>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25" name="Text Placeholder 8">
            <a:extLst>
              <a:ext uri="{FF2B5EF4-FFF2-40B4-BE49-F238E27FC236}">
                <a16:creationId xmlns:a16="http://schemas.microsoft.com/office/drawing/2014/main" id="{2C19EEFA-07F9-522D-E2F5-3C9D03B3DAD8}"/>
              </a:ext>
            </a:extLst>
          </p:cNvPr>
          <p:cNvSpPr>
            <a:spLocks noGrp="1"/>
          </p:cNvSpPr>
          <p:nvPr>
            <p:ph type="body" sz="quarter" idx="41" hasCustomPrompt="1"/>
          </p:nvPr>
        </p:nvSpPr>
        <p:spPr>
          <a:xfrm>
            <a:off x="8754474" y="2594785"/>
            <a:ext cx="613184" cy="548640"/>
          </a:xfrm>
        </p:spPr>
        <p:txBody>
          <a:bodyPr/>
          <a:lstStyle>
            <a:lvl1pPr marL="0" indent="0" algn="ctr">
              <a:buNone/>
              <a:defRPr sz="3600" b="1" i="1">
                <a:solidFill>
                  <a:schemeClr val="tx1"/>
                </a:solidFill>
                <a:latin typeface="+mj-lt"/>
              </a:defRPr>
            </a:lvl1pPr>
            <a:lvl2pPr marL="457200" indent="0">
              <a:buNone/>
              <a:defRPr b="1">
                <a:solidFill>
                  <a:schemeClr val="tx1"/>
                </a:solidFill>
                <a:latin typeface="+mj-lt"/>
              </a:defRPr>
            </a:lvl2pPr>
            <a:lvl3pPr marL="914400" indent="0">
              <a:buNone/>
              <a:defRPr b="1">
                <a:solidFill>
                  <a:schemeClr val="tx1"/>
                </a:solidFill>
                <a:latin typeface="+mj-lt"/>
              </a:defRPr>
            </a:lvl3pPr>
            <a:lvl4pPr marL="1371600" indent="0">
              <a:buNone/>
              <a:defRPr b="1">
                <a:solidFill>
                  <a:schemeClr val="tx1"/>
                </a:solidFill>
                <a:latin typeface="+mj-lt"/>
              </a:defRPr>
            </a:lvl4pPr>
            <a:lvl5pPr marL="1828800" indent="0">
              <a:buNone/>
              <a:defRPr b="1">
                <a:solidFill>
                  <a:schemeClr val="tx1"/>
                </a:solidFill>
                <a:latin typeface="+mj-lt"/>
              </a:defRPr>
            </a:lvl5pPr>
          </a:lstStyle>
          <a:p>
            <a:pPr lvl="0"/>
            <a:r>
              <a:rPr lang="en-US" dirty="0"/>
              <a:t>#</a:t>
            </a:r>
          </a:p>
        </p:txBody>
      </p:sp>
      <p:sp>
        <p:nvSpPr>
          <p:cNvPr id="6" name="Text Placeholder 3">
            <a:extLst>
              <a:ext uri="{FF2B5EF4-FFF2-40B4-BE49-F238E27FC236}">
                <a16:creationId xmlns:a16="http://schemas.microsoft.com/office/drawing/2014/main" id="{163CEC8F-4DDC-8A2E-E283-5C8B3F042661}"/>
              </a:ext>
            </a:extLst>
          </p:cNvPr>
          <p:cNvSpPr>
            <a:spLocks noGrp="1"/>
          </p:cNvSpPr>
          <p:nvPr>
            <p:ph type="body" sz="half" idx="32" hasCustomPrompt="1"/>
          </p:nvPr>
        </p:nvSpPr>
        <p:spPr>
          <a:xfrm>
            <a:off x="9367846" y="2593131"/>
            <a:ext cx="1920240" cy="1097280"/>
          </a:xfrm>
        </p:spPr>
        <p:txBody>
          <a:bodyPr numCol="1">
            <a:noAutofit/>
          </a:bodyPr>
          <a:lstStyle>
            <a:lvl1pPr marL="0" indent="0">
              <a:lnSpc>
                <a:spcPct val="100000"/>
              </a:lnSpc>
              <a:spcBef>
                <a:spcPts val="600"/>
              </a:spcBef>
              <a:buClr>
                <a:schemeClr val="accent2">
                  <a:lumMod val="50000"/>
                </a:schemeClr>
              </a:buClr>
              <a:buSzPct val="120000"/>
              <a:buFont typeface="+mj-lt"/>
              <a:buNone/>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26" name="Text Placeholder 8">
            <a:extLst>
              <a:ext uri="{FF2B5EF4-FFF2-40B4-BE49-F238E27FC236}">
                <a16:creationId xmlns:a16="http://schemas.microsoft.com/office/drawing/2014/main" id="{A49D387E-8DC7-390E-5682-E3FA2F1A373E}"/>
              </a:ext>
            </a:extLst>
          </p:cNvPr>
          <p:cNvSpPr>
            <a:spLocks noGrp="1"/>
          </p:cNvSpPr>
          <p:nvPr>
            <p:ph type="body" sz="quarter" idx="42" hasCustomPrompt="1"/>
          </p:nvPr>
        </p:nvSpPr>
        <p:spPr>
          <a:xfrm>
            <a:off x="6181709" y="3884473"/>
            <a:ext cx="613184" cy="548640"/>
          </a:xfrm>
        </p:spPr>
        <p:txBody>
          <a:bodyPr/>
          <a:lstStyle>
            <a:lvl1pPr marL="0" indent="0" algn="ctr">
              <a:buNone/>
              <a:defRPr sz="3600" b="1" i="1">
                <a:solidFill>
                  <a:schemeClr val="tx1"/>
                </a:solidFill>
                <a:latin typeface="+mj-lt"/>
              </a:defRPr>
            </a:lvl1pPr>
            <a:lvl2pPr marL="457200" indent="0">
              <a:buNone/>
              <a:defRPr b="1">
                <a:solidFill>
                  <a:schemeClr val="tx1"/>
                </a:solidFill>
                <a:latin typeface="+mj-lt"/>
              </a:defRPr>
            </a:lvl2pPr>
            <a:lvl3pPr marL="914400" indent="0">
              <a:buNone/>
              <a:defRPr b="1">
                <a:solidFill>
                  <a:schemeClr val="tx1"/>
                </a:solidFill>
                <a:latin typeface="+mj-lt"/>
              </a:defRPr>
            </a:lvl3pPr>
            <a:lvl4pPr marL="1371600" indent="0">
              <a:buNone/>
              <a:defRPr b="1">
                <a:solidFill>
                  <a:schemeClr val="tx1"/>
                </a:solidFill>
                <a:latin typeface="+mj-lt"/>
              </a:defRPr>
            </a:lvl4pPr>
            <a:lvl5pPr marL="1828800" indent="0">
              <a:buNone/>
              <a:defRPr b="1">
                <a:solidFill>
                  <a:schemeClr val="tx1"/>
                </a:solidFill>
                <a:latin typeface="+mj-lt"/>
              </a:defRPr>
            </a:lvl5pPr>
          </a:lstStyle>
          <a:p>
            <a:pPr lvl="0"/>
            <a:r>
              <a:rPr lang="en-US" dirty="0"/>
              <a:t>#</a:t>
            </a:r>
          </a:p>
        </p:txBody>
      </p:sp>
      <p:sp>
        <p:nvSpPr>
          <p:cNvPr id="20" name="Text Placeholder 3">
            <a:extLst>
              <a:ext uri="{FF2B5EF4-FFF2-40B4-BE49-F238E27FC236}">
                <a16:creationId xmlns:a16="http://schemas.microsoft.com/office/drawing/2014/main" id="{5DBCD4BD-546F-BF8C-297A-8B841E3A860E}"/>
              </a:ext>
            </a:extLst>
          </p:cNvPr>
          <p:cNvSpPr>
            <a:spLocks noGrp="1"/>
          </p:cNvSpPr>
          <p:nvPr>
            <p:ph type="body" sz="half" idx="33" hasCustomPrompt="1"/>
          </p:nvPr>
        </p:nvSpPr>
        <p:spPr>
          <a:xfrm>
            <a:off x="6807071" y="3886177"/>
            <a:ext cx="1920240" cy="1097280"/>
          </a:xfrm>
        </p:spPr>
        <p:txBody>
          <a:bodyPr numCol="1">
            <a:noAutofit/>
          </a:bodyPr>
          <a:lstStyle>
            <a:lvl1pPr marL="0" indent="0">
              <a:lnSpc>
                <a:spcPct val="100000"/>
              </a:lnSpc>
              <a:spcBef>
                <a:spcPts val="600"/>
              </a:spcBef>
              <a:buClr>
                <a:schemeClr val="accent2">
                  <a:lumMod val="50000"/>
                </a:schemeClr>
              </a:buClr>
              <a:buSzPct val="120000"/>
              <a:buFont typeface="+mj-lt"/>
              <a:buNone/>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27" name="Text Placeholder 8">
            <a:extLst>
              <a:ext uri="{FF2B5EF4-FFF2-40B4-BE49-F238E27FC236}">
                <a16:creationId xmlns:a16="http://schemas.microsoft.com/office/drawing/2014/main" id="{33ED717A-C3B0-356E-1D30-1782C31C7CE8}"/>
              </a:ext>
            </a:extLst>
          </p:cNvPr>
          <p:cNvSpPr>
            <a:spLocks noGrp="1"/>
          </p:cNvSpPr>
          <p:nvPr>
            <p:ph type="body" sz="quarter" idx="43" hasCustomPrompt="1"/>
          </p:nvPr>
        </p:nvSpPr>
        <p:spPr>
          <a:xfrm>
            <a:off x="8754474" y="3886177"/>
            <a:ext cx="613184" cy="548640"/>
          </a:xfrm>
        </p:spPr>
        <p:txBody>
          <a:bodyPr/>
          <a:lstStyle>
            <a:lvl1pPr marL="0" indent="0" algn="ctr">
              <a:buNone/>
              <a:defRPr sz="3600" b="1" i="1">
                <a:solidFill>
                  <a:schemeClr val="tx1"/>
                </a:solidFill>
                <a:latin typeface="+mj-lt"/>
              </a:defRPr>
            </a:lvl1pPr>
            <a:lvl2pPr marL="457200" indent="0">
              <a:buNone/>
              <a:defRPr b="1">
                <a:solidFill>
                  <a:schemeClr val="tx1"/>
                </a:solidFill>
                <a:latin typeface="+mj-lt"/>
              </a:defRPr>
            </a:lvl2pPr>
            <a:lvl3pPr marL="914400" indent="0">
              <a:buNone/>
              <a:defRPr b="1">
                <a:solidFill>
                  <a:schemeClr val="tx1"/>
                </a:solidFill>
                <a:latin typeface="+mj-lt"/>
              </a:defRPr>
            </a:lvl3pPr>
            <a:lvl4pPr marL="1371600" indent="0">
              <a:buNone/>
              <a:defRPr b="1">
                <a:solidFill>
                  <a:schemeClr val="tx1"/>
                </a:solidFill>
                <a:latin typeface="+mj-lt"/>
              </a:defRPr>
            </a:lvl4pPr>
            <a:lvl5pPr marL="1828800" indent="0">
              <a:buNone/>
              <a:defRPr b="1">
                <a:solidFill>
                  <a:schemeClr val="tx1"/>
                </a:solidFill>
                <a:latin typeface="+mj-lt"/>
              </a:defRPr>
            </a:lvl5pPr>
          </a:lstStyle>
          <a:p>
            <a:pPr lvl="0"/>
            <a:r>
              <a:rPr lang="en-US" dirty="0"/>
              <a:t>#</a:t>
            </a:r>
          </a:p>
        </p:txBody>
      </p:sp>
      <p:sp>
        <p:nvSpPr>
          <p:cNvPr id="21" name="Text Placeholder 3">
            <a:extLst>
              <a:ext uri="{FF2B5EF4-FFF2-40B4-BE49-F238E27FC236}">
                <a16:creationId xmlns:a16="http://schemas.microsoft.com/office/drawing/2014/main" id="{8ABEC6F1-02DD-91A1-15C4-4E3D65F3D322}"/>
              </a:ext>
            </a:extLst>
          </p:cNvPr>
          <p:cNvSpPr>
            <a:spLocks noGrp="1"/>
          </p:cNvSpPr>
          <p:nvPr>
            <p:ph type="body" sz="half" idx="34" hasCustomPrompt="1"/>
          </p:nvPr>
        </p:nvSpPr>
        <p:spPr>
          <a:xfrm>
            <a:off x="9369414" y="3886177"/>
            <a:ext cx="1920240" cy="1097280"/>
          </a:xfrm>
        </p:spPr>
        <p:txBody>
          <a:bodyPr numCol="1">
            <a:noAutofit/>
          </a:bodyPr>
          <a:lstStyle>
            <a:lvl1pPr marL="0" indent="0">
              <a:lnSpc>
                <a:spcPct val="100000"/>
              </a:lnSpc>
              <a:spcBef>
                <a:spcPts val="600"/>
              </a:spcBef>
              <a:buClr>
                <a:schemeClr val="accent2">
                  <a:lumMod val="50000"/>
                </a:schemeClr>
              </a:buClr>
              <a:buSzPct val="120000"/>
              <a:buFont typeface="+mj-lt"/>
              <a:buNone/>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9" name="Text Placeholder 27">
            <a:extLst>
              <a:ext uri="{FF2B5EF4-FFF2-40B4-BE49-F238E27FC236}">
                <a16:creationId xmlns:a16="http://schemas.microsoft.com/office/drawing/2014/main" id="{40284018-877E-48C8-A60E-5EA184B0B905}"/>
              </a:ext>
            </a:extLst>
          </p:cNvPr>
          <p:cNvSpPr>
            <a:spLocks noGrp="1"/>
          </p:cNvSpPr>
          <p:nvPr>
            <p:ph type="body" sz="quarter" idx="18" hasCustomPrompt="1"/>
          </p:nvPr>
        </p:nvSpPr>
        <p:spPr>
          <a:xfrm>
            <a:off x="6351894" y="5177497"/>
            <a:ext cx="4937760" cy="640080"/>
          </a:xfrm>
          <a:noFill/>
          <a:ln w="25400">
            <a:solidFill>
              <a:schemeClr val="bg2">
                <a:lumMod val="90000"/>
              </a:schemeClr>
            </a:solidFill>
          </a:ln>
        </p:spPr>
        <p:txBody>
          <a:bodyPr lIns="182880" tIns="137160" rIns="182880" bIns="182880" anchor="t" anchorCtr="0">
            <a:noAutofit/>
          </a:bodyPr>
          <a:lstStyle>
            <a:lvl1pPr marL="0" indent="0" algn="l">
              <a:lnSpc>
                <a:spcPct val="100000"/>
              </a:lnSpc>
              <a:spcBef>
                <a:spcPts val="0"/>
              </a:spcBef>
              <a:buNone/>
              <a:defRPr sz="1400" b="1" i="0" cap="all" baseline="0">
                <a:solidFill>
                  <a:schemeClr val="tx1"/>
                </a:solidFill>
                <a:latin typeface="Franklin Gothic Medium" panose="020B06030201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text</a:t>
            </a:r>
          </a:p>
        </p:txBody>
      </p:sp>
      <p:sp>
        <p:nvSpPr>
          <p:cNvPr id="18" name="Text Placeholder 17">
            <a:extLst>
              <a:ext uri="{FF2B5EF4-FFF2-40B4-BE49-F238E27FC236}">
                <a16:creationId xmlns:a16="http://schemas.microsoft.com/office/drawing/2014/main" id="{1FAB78F3-C3C1-C3BA-3087-C8259ABD6AF8}"/>
              </a:ext>
            </a:extLst>
          </p:cNvPr>
          <p:cNvSpPr>
            <a:spLocks noGrp="1"/>
          </p:cNvSpPr>
          <p:nvPr>
            <p:ph type="body" sz="quarter" idx="35" hasCustomPrompt="1"/>
          </p:nvPr>
        </p:nvSpPr>
        <p:spPr>
          <a:xfrm>
            <a:off x="6965576" y="5289177"/>
            <a:ext cx="4196137" cy="467830"/>
          </a:xfrm>
        </p:spPr>
        <p:txBody>
          <a:bodyPr lIns="0"/>
          <a:lstStyle>
            <a:lvl1pPr marL="0" indent="0">
              <a:buNone/>
              <a:defRPr sz="1200">
                <a:solidFill>
                  <a:schemeClr val="tx1"/>
                </a:solidFill>
              </a:defRPr>
            </a:lvl1pPr>
            <a:lvl2pPr marL="457200" indent="0">
              <a:buNone/>
              <a:defRPr sz="1200">
                <a:solidFill>
                  <a:schemeClr val="tx1"/>
                </a:solidFill>
              </a:defRPr>
            </a:lvl2pPr>
            <a:lvl3pPr marL="914400" indent="0">
              <a:buNone/>
              <a:defRPr sz="1200">
                <a:solidFill>
                  <a:schemeClr val="tx1"/>
                </a:solidFill>
              </a:defRPr>
            </a:lvl3pPr>
            <a:lvl4pPr marL="1371600" indent="0">
              <a:buNone/>
              <a:defRPr sz="1200">
                <a:solidFill>
                  <a:schemeClr val="tx1"/>
                </a:solidFill>
              </a:defRPr>
            </a:lvl4pPr>
            <a:lvl5pPr marL="1828800" indent="0">
              <a:buNone/>
              <a:defRPr sz="1200">
                <a:solidFill>
                  <a:schemeClr val="tx1"/>
                </a:solidFill>
              </a:defRPr>
            </a:lvl5pPr>
          </a:lstStyle>
          <a:p>
            <a:pPr lvl="0"/>
            <a:r>
              <a:rPr lang="en-US" dirty="0"/>
              <a:t>Click to add text</a:t>
            </a:r>
          </a:p>
        </p:txBody>
      </p:sp>
      <p:sp>
        <p:nvSpPr>
          <p:cNvPr id="19" name="Text Placeholder 3">
            <a:extLst>
              <a:ext uri="{FF2B5EF4-FFF2-40B4-BE49-F238E27FC236}">
                <a16:creationId xmlns:a16="http://schemas.microsoft.com/office/drawing/2014/main" id="{2B63EEB8-169F-4E42-8938-2B33C50057D9}"/>
              </a:ext>
            </a:extLst>
          </p:cNvPr>
          <p:cNvSpPr>
            <a:spLocks noGrp="1"/>
          </p:cNvSpPr>
          <p:nvPr>
            <p:ph type="body" sz="half" idx="15" hasCustomPrompt="1"/>
          </p:nvPr>
        </p:nvSpPr>
        <p:spPr>
          <a:xfrm>
            <a:off x="6351894" y="5989320"/>
            <a:ext cx="4937760" cy="457200"/>
          </a:xfrm>
        </p:spPr>
        <p:txBody>
          <a:bodyPr bIns="0" numCol="1" anchor="b" anchorCtr="0">
            <a:noAutofit/>
          </a:bodyPr>
          <a:lstStyle>
            <a:lvl1pPr marL="0" indent="0">
              <a:lnSpc>
                <a:spcPts val="1400"/>
              </a:lnSpc>
              <a:buNone/>
              <a:defRPr sz="1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13" name="Slide Number Placeholder 5">
            <a:extLst>
              <a:ext uri="{FF2B5EF4-FFF2-40B4-BE49-F238E27FC236}">
                <a16:creationId xmlns:a16="http://schemas.microsoft.com/office/drawing/2014/main" id="{EAF1384C-39EA-07D1-AB6D-FD77E4E309A8}"/>
              </a:ext>
            </a:extLst>
          </p:cNvPr>
          <p:cNvSpPr>
            <a:spLocks noGrp="1"/>
          </p:cNvSpPr>
          <p:nvPr>
            <p:ph type="sldNum" sz="quarter" idx="4"/>
          </p:nvPr>
        </p:nvSpPr>
        <p:spPr>
          <a:xfrm>
            <a:off x="11274552" y="5989319"/>
            <a:ext cx="457200" cy="457200"/>
          </a:xfrm>
          <a:prstGeom prst="rect">
            <a:avLst/>
          </a:prstGeom>
        </p:spPr>
        <p:txBody>
          <a:bodyPr vert="horz" lIns="0" tIns="0" rIns="0" bIns="0" rtlCol="0" anchor="b" anchorCtr="0"/>
          <a:lstStyle>
            <a:lvl1pPr algn="r">
              <a:lnSpc>
                <a:spcPts val="1680"/>
              </a:lnSpc>
              <a:defRPr sz="1600" b="1" i="1">
                <a:solidFill>
                  <a:schemeClr val="tx1">
                    <a:lumMod val="85000"/>
                    <a:lumOff val="15000"/>
                  </a:schemeClr>
                </a:solidFill>
                <a:latin typeface="+mj-lt"/>
              </a:defRPr>
            </a:lvl1pPr>
          </a:lstStyle>
          <a:p>
            <a:fld id="{745CA84A-544F-4B6B-BC9A-925394EE73B5}" type="slidenum">
              <a:rPr lang="en-US" smtClean="0"/>
              <a:pPr/>
              <a:t>‹#›</a:t>
            </a:fld>
            <a:endParaRPr lang="en-US" dirty="0"/>
          </a:p>
        </p:txBody>
      </p:sp>
    </p:spTree>
    <p:extLst>
      <p:ext uri="{BB962C8B-B14F-4D97-AF65-F5344CB8AC3E}">
        <p14:creationId xmlns:p14="http://schemas.microsoft.com/office/powerpoint/2010/main" val="21532871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4" name="Picture Placeholder 4">
            <a:extLst>
              <a:ext uri="{FF2B5EF4-FFF2-40B4-BE49-F238E27FC236}">
                <a16:creationId xmlns:a16="http://schemas.microsoft.com/office/drawing/2014/main" id="{0EBF2F49-7BE2-47B1-8BC4-A7641CB89A23}"/>
              </a:ext>
            </a:extLst>
          </p:cNvPr>
          <p:cNvSpPr>
            <a:spLocks noGrp="1"/>
          </p:cNvSpPr>
          <p:nvPr>
            <p:ph type="pic" sz="quarter" idx="10" hasCustomPrompt="1"/>
          </p:nvPr>
        </p:nvSpPr>
        <p:spPr>
          <a:xfrm>
            <a:off x="0" y="0"/>
            <a:ext cx="12192000" cy="6858000"/>
          </a:xfrm>
          <a:noFill/>
        </p:spPr>
        <p:txBody>
          <a:bodyPr anchor="ctr"/>
          <a:lstStyle>
            <a:lvl1pPr marL="0" indent="0" algn="ctr">
              <a:buNone/>
              <a:defRPr/>
            </a:lvl1pPr>
          </a:lstStyle>
          <a:p>
            <a:r>
              <a:rPr lang="en-US" dirty="0"/>
              <a:t>Add a picture </a:t>
            </a:r>
          </a:p>
        </p:txBody>
      </p:sp>
      <p:sp>
        <p:nvSpPr>
          <p:cNvPr id="10" name="Title 1">
            <a:extLst>
              <a:ext uri="{FF2B5EF4-FFF2-40B4-BE49-F238E27FC236}">
                <a16:creationId xmlns:a16="http://schemas.microsoft.com/office/drawing/2014/main" id="{C5B73CD6-4AD9-41DA-9481-BA512E885FE5}"/>
              </a:ext>
            </a:extLst>
          </p:cNvPr>
          <p:cNvSpPr>
            <a:spLocks noGrp="1"/>
          </p:cNvSpPr>
          <p:nvPr>
            <p:ph type="title" hasCustomPrompt="1"/>
          </p:nvPr>
        </p:nvSpPr>
        <p:spPr>
          <a:xfrm>
            <a:off x="467711" y="457200"/>
            <a:ext cx="11256579" cy="1280160"/>
          </a:xfrm>
          <a:prstGeom prst="rect">
            <a:avLst/>
          </a:prstGeom>
        </p:spPr>
        <p:txBody>
          <a:bodyPr tIns="0" anchor="t" anchorCtr="0">
            <a:noAutofit/>
          </a:bodyPr>
          <a:lstStyle>
            <a:lvl1pPr algn="l">
              <a:lnSpc>
                <a:spcPct val="90000"/>
              </a:lnSpc>
              <a:defRPr sz="7200">
                <a:solidFill>
                  <a:schemeClr val="tx1">
                    <a:lumMod val="85000"/>
                    <a:lumOff val="15000"/>
                  </a:schemeClr>
                </a:solidFill>
              </a:defRPr>
            </a:lvl1pPr>
          </a:lstStyle>
          <a:p>
            <a:r>
              <a:rPr lang="en-US" dirty="0"/>
              <a:t>Click to add title</a:t>
            </a:r>
          </a:p>
        </p:txBody>
      </p:sp>
    </p:spTree>
    <p:extLst>
      <p:ext uri="{BB962C8B-B14F-4D97-AF65-F5344CB8AC3E}">
        <p14:creationId xmlns:p14="http://schemas.microsoft.com/office/powerpoint/2010/main" val="13460471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ributors">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C5B73CD6-4AD9-41DA-9481-BA512E885FE5}"/>
              </a:ext>
            </a:extLst>
          </p:cNvPr>
          <p:cNvSpPr>
            <a:spLocks noGrp="1"/>
          </p:cNvSpPr>
          <p:nvPr>
            <p:ph type="title" hasCustomPrompt="1"/>
          </p:nvPr>
        </p:nvSpPr>
        <p:spPr>
          <a:xfrm>
            <a:off x="4507606" y="2743200"/>
            <a:ext cx="7228159" cy="1280160"/>
          </a:xfrm>
          <a:prstGeom prst="rect">
            <a:avLst/>
          </a:prstGeom>
        </p:spPr>
        <p:txBody>
          <a:bodyPr tIns="0" anchor="t" anchorCtr="0">
            <a:noAutofit/>
          </a:bodyPr>
          <a:lstStyle>
            <a:lvl1pPr>
              <a:lnSpc>
                <a:spcPct val="90000"/>
              </a:lnSpc>
              <a:defRPr sz="7200">
                <a:solidFill>
                  <a:schemeClr val="tx1">
                    <a:lumMod val="85000"/>
                    <a:lumOff val="15000"/>
                  </a:schemeClr>
                </a:solidFill>
              </a:defRPr>
            </a:lvl1pPr>
          </a:lstStyle>
          <a:p>
            <a:r>
              <a:rPr lang="en-US" dirty="0"/>
              <a:t>Click to add title</a:t>
            </a:r>
          </a:p>
        </p:txBody>
      </p:sp>
      <p:sp>
        <p:nvSpPr>
          <p:cNvPr id="5" name="Subtitle 2">
            <a:extLst>
              <a:ext uri="{FF2B5EF4-FFF2-40B4-BE49-F238E27FC236}">
                <a16:creationId xmlns:a16="http://schemas.microsoft.com/office/drawing/2014/main" id="{6D233A8E-E8E2-428D-B3B1-4DD2D1AD48F2}"/>
              </a:ext>
            </a:extLst>
          </p:cNvPr>
          <p:cNvSpPr>
            <a:spLocks noGrp="1"/>
          </p:cNvSpPr>
          <p:nvPr>
            <p:ph type="subTitle" idx="10" hasCustomPrompt="1"/>
          </p:nvPr>
        </p:nvSpPr>
        <p:spPr>
          <a:xfrm>
            <a:off x="4507606" y="4114800"/>
            <a:ext cx="7228159" cy="2286000"/>
          </a:xfrm>
        </p:spPr>
        <p:txBody>
          <a:bodyPr tIns="0" numCol="3" spcCol="457200">
            <a:noAutofit/>
          </a:bodyPr>
          <a:lstStyle>
            <a:lvl1pPr marL="0" indent="0" algn="l">
              <a:lnSpc>
                <a:spcPts val="4500"/>
              </a:lnSpc>
              <a:spcBef>
                <a:spcPts val="300"/>
              </a:spcBef>
              <a:buNone/>
              <a:defRPr sz="2000" b="1" i="1">
                <a:solidFill>
                  <a:schemeClr val="tx1">
                    <a:lumMod val="85000"/>
                    <a:lumOff val="15000"/>
                  </a:schemeClr>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6" name="Picture Placeholder 4">
            <a:extLst>
              <a:ext uri="{FF2B5EF4-FFF2-40B4-BE49-F238E27FC236}">
                <a16:creationId xmlns:a16="http://schemas.microsoft.com/office/drawing/2014/main" id="{EA2014FC-BC19-4F06-91E1-BBB98A5CE2AA}"/>
              </a:ext>
            </a:extLst>
          </p:cNvPr>
          <p:cNvSpPr>
            <a:spLocks noGrp="1"/>
          </p:cNvSpPr>
          <p:nvPr>
            <p:ph type="pic" sz="quarter" idx="11" hasCustomPrompt="1"/>
          </p:nvPr>
        </p:nvSpPr>
        <p:spPr>
          <a:xfrm>
            <a:off x="0" y="0"/>
            <a:ext cx="3968496" cy="6858000"/>
          </a:xfrm>
          <a:noFill/>
        </p:spPr>
        <p:txBody>
          <a:bodyPr anchor="ctr"/>
          <a:lstStyle>
            <a:lvl1pPr marL="0" indent="0" algn="ctr">
              <a:buNone/>
              <a:defRPr/>
            </a:lvl1pPr>
          </a:lstStyle>
          <a:p>
            <a:r>
              <a:rPr lang="en-US" dirty="0"/>
              <a:t>Add a picture </a:t>
            </a:r>
          </a:p>
        </p:txBody>
      </p:sp>
    </p:spTree>
    <p:extLst>
      <p:ext uri="{BB962C8B-B14F-4D97-AF65-F5344CB8AC3E}">
        <p14:creationId xmlns:p14="http://schemas.microsoft.com/office/powerpoint/2010/main" val="36776795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A58240A-8AA3-4585-BCFB-5E6B8F3DE46B}"/>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5FDFD43C-A0D1-4CC6-9A2E-479DF76A24B0}"/>
              </a:ext>
            </a:extLst>
          </p:cNvPr>
          <p:cNvSpPr>
            <a:spLocks noGrp="1"/>
          </p:cNvSpPr>
          <p:nvPr>
            <p:ph type="sldNum" sz="quarter" idx="4"/>
          </p:nvPr>
        </p:nvSpPr>
        <p:spPr>
          <a:xfrm>
            <a:off x="11274552" y="5989319"/>
            <a:ext cx="457200" cy="457200"/>
          </a:xfrm>
          <a:prstGeom prst="rect">
            <a:avLst/>
          </a:prstGeom>
        </p:spPr>
        <p:txBody>
          <a:bodyPr vert="horz" lIns="0" tIns="0" rIns="0" bIns="0" rtlCol="0" anchor="b" anchorCtr="0"/>
          <a:lstStyle>
            <a:lvl1pPr algn="r">
              <a:lnSpc>
                <a:spcPts val="1680"/>
              </a:lnSpc>
              <a:defRPr sz="1600" b="1" i="1">
                <a:solidFill>
                  <a:schemeClr val="tx1">
                    <a:lumMod val="85000"/>
                    <a:lumOff val="15000"/>
                  </a:schemeClr>
                </a:solidFill>
                <a:latin typeface="+mj-lt"/>
              </a:defRPr>
            </a:lvl1pPr>
          </a:lstStyle>
          <a:p>
            <a:fld id="{745CA84A-544F-4B6B-BC9A-925394EE73B5}" type="slidenum">
              <a:rPr lang="en-US" smtClean="0"/>
              <a:pPr/>
              <a:t>‹#›</a:t>
            </a:fld>
            <a:endParaRPr lang="en-US" dirty="0"/>
          </a:p>
        </p:txBody>
      </p:sp>
      <p:sp>
        <p:nvSpPr>
          <p:cNvPr id="7" name="Title Placeholder 6">
            <a:extLst>
              <a:ext uri="{FF2B5EF4-FFF2-40B4-BE49-F238E27FC236}">
                <a16:creationId xmlns:a16="http://schemas.microsoft.com/office/drawing/2014/main" id="{9B92C827-4DAB-89F5-4FBD-C72A830073D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add title</a:t>
            </a:r>
          </a:p>
        </p:txBody>
      </p:sp>
    </p:spTree>
    <p:extLst>
      <p:ext uri="{BB962C8B-B14F-4D97-AF65-F5344CB8AC3E}">
        <p14:creationId xmlns:p14="http://schemas.microsoft.com/office/powerpoint/2010/main" val="1201637337"/>
      </p:ext>
    </p:extLst>
  </p:cSld>
  <p:clrMap bg1="lt1" tx1="dk1" bg2="lt2" tx2="dk2" accent1="accent1" accent2="accent2" accent3="accent3" accent4="accent4" accent5="accent5" accent6="accent6" hlink="hlink" folHlink="folHlink"/>
  <p:sldLayoutIdLst>
    <p:sldLayoutId id="2147483682" r:id="rId1"/>
    <p:sldLayoutId id="2147483684" r:id="rId2"/>
    <p:sldLayoutId id="2147483664" r:id="rId3"/>
    <p:sldLayoutId id="2147483668" r:id="rId4"/>
    <p:sldLayoutId id="2147483690" r:id="rId5"/>
    <p:sldLayoutId id="2147483670" r:id="rId6"/>
    <p:sldLayoutId id="2147483714" r:id="rId7"/>
    <p:sldLayoutId id="2147483685" r:id="rId8"/>
    <p:sldLayoutId id="2147483694" r:id="rId9"/>
    <p:sldLayoutId id="2147483696" r:id="rId10"/>
  </p:sldLayoutIdLst>
  <p:hf hdr="0" ftr="0" dt="0"/>
  <p:txStyles>
    <p:titleStyle>
      <a:lvl1pPr algn="l" defTabSz="914400" rtl="0" eaLnBrk="1" latinLnBrk="0" hangingPunct="1">
        <a:lnSpc>
          <a:spcPct val="90000"/>
        </a:lnSpc>
        <a:spcBef>
          <a:spcPct val="0"/>
        </a:spcBef>
        <a:buNone/>
        <a:defRPr sz="4800" b="0" i="1" kern="1200" spc="100" baseline="0">
          <a:solidFill>
            <a:schemeClr val="tx1"/>
          </a:solidFill>
          <a:latin typeface="+mj-lt"/>
          <a:ea typeface="+mj-ea"/>
          <a:cs typeface="+mj-cs"/>
        </a:defRPr>
      </a:lvl1pPr>
    </p:titleStyle>
    <p:body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8.jpg"/><Relationship Id="rId1" Type="http://schemas.openxmlformats.org/officeDocument/2006/relationships/slideLayout" Target="../slideLayouts/slideLayout10.xml"/><Relationship Id="rId4" Type="http://schemas.openxmlformats.org/officeDocument/2006/relationships/image" Target="../media/image30.jpg"/></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6" descr="Fish and edible flowers on white plate">
            <a:extLst>
              <a:ext uri="{FF2B5EF4-FFF2-40B4-BE49-F238E27FC236}">
                <a16:creationId xmlns:a16="http://schemas.microsoft.com/office/drawing/2014/main" id="{585A43F1-6EEB-873B-12DD-1C4C16188E85}"/>
              </a:ext>
            </a:extLst>
          </p:cNvPr>
          <p:cNvPicPr>
            <a:picLocks noGrp="1" noChangeAspect="1"/>
          </p:cNvPicPr>
          <p:nvPr>
            <p:ph type="pic" sz="quarter" idx="10"/>
          </p:nvPr>
        </p:nvPicPr>
        <p:blipFill>
          <a:blip r:embed="rId2">
            <a:alphaModFix amt="50000"/>
            <a:extLst>
              <a:ext uri="{BEBA8EAE-BF5A-486C-A8C5-ECC9F3942E4B}">
                <a14:imgProps xmlns:a14="http://schemas.microsoft.com/office/drawing/2010/main">
                  <a14:imgLayer r:embed="rId3">
                    <a14:imgEffect>
                      <a14:saturation sat="33000"/>
                    </a14:imgEffect>
                  </a14:imgLayer>
                </a14:imgProps>
              </a:ext>
            </a:extLst>
          </a:blip>
          <a:srcRect t="7845" b="7845"/>
          <a:stretch/>
        </p:blipFill>
        <p:spPr>
          <a:xfrm>
            <a:off x="0" y="-8730"/>
            <a:ext cx="12192000" cy="6858000"/>
          </a:xfrm>
        </p:spPr>
      </p:pic>
      <p:sp>
        <p:nvSpPr>
          <p:cNvPr id="2" name="Rectangle 1">
            <a:extLst>
              <a:ext uri="{FF2B5EF4-FFF2-40B4-BE49-F238E27FC236}">
                <a16:creationId xmlns:a16="http://schemas.microsoft.com/office/drawing/2014/main" id="{E3D4DAD1-F578-1090-EC6F-43861A01135E}"/>
              </a:ext>
            </a:extLst>
          </p:cNvPr>
          <p:cNvSpPr/>
          <p:nvPr/>
        </p:nvSpPr>
        <p:spPr>
          <a:xfrm>
            <a:off x="172720" y="1233670"/>
            <a:ext cx="12273280" cy="3228000"/>
          </a:xfrm>
          <a:prstGeom prst="rect">
            <a:avLst/>
          </a:prstGeom>
          <a:noFill/>
          <a:ln>
            <a:noFill/>
          </a:ln>
        </p:spPr>
        <p:style>
          <a:lnRef idx="0">
            <a:scrgbClr r="0" g="0" b="0"/>
          </a:lnRef>
          <a:fillRef idx="0">
            <a:scrgbClr r="0" g="0" b="0"/>
          </a:fillRef>
          <a:effectRef idx="0">
            <a:scrgbClr r="0" g="0" b="0"/>
          </a:effectRef>
          <a:fontRef idx="minor">
            <a:schemeClr val="accent5"/>
          </a:fontRef>
        </p:style>
        <p:txBody>
          <a:bodyPr wrap="square" lIns="91440" tIns="45720" rIns="91440" bIns="45720">
            <a:spAutoFit/>
          </a:bodyPr>
          <a:lstStyle/>
          <a:p>
            <a:pPr marL="548640" marR="548640" algn="ctr">
              <a:lnSpc>
                <a:spcPct val="107000"/>
              </a:lnSpc>
              <a:spcBef>
                <a:spcPts val="1800"/>
              </a:spcBef>
              <a:spcAft>
                <a:spcPts val="1800"/>
              </a:spcAft>
            </a:pPr>
            <a:r>
              <a:rPr lang="en-IN" sz="9600" i="0" kern="100" dirty="0">
                <a:latin typeface="Aharoni" panose="02010803020104030203" pitchFamily="2" charset="-79"/>
                <a:ea typeface="Calibri" panose="020F0502020204030204" pitchFamily="34" charset="0"/>
                <a:cs typeface="Aharoni" panose="02010803020104030203" pitchFamily="2" charset="-79"/>
              </a:rPr>
              <a:t>Swiggy Data Analysis</a:t>
            </a:r>
            <a:endParaRPr lang="en-IN" sz="9600" i="1" kern="100" dirty="0">
              <a:latin typeface="Aharoni" panose="02010803020104030203" pitchFamily="2" charset="-79"/>
              <a:ea typeface="Calibri" panose="020F0502020204030204" pitchFamily="34" charset="0"/>
              <a:cs typeface="Aharoni" panose="02010803020104030203" pitchFamily="2" charset="-79"/>
            </a:endParaRPr>
          </a:p>
        </p:txBody>
      </p:sp>
      <p:sp>
        <p:nvSpPr>
          <p:cNvPr id="5" name="TextBox 4">
            <a:extLst>
              <a:ext uri="{FF2B5EF4-FFF2-40B4-BE49-F238E27FC236}">
                <a16:creationId xmlns:a16="http://schemas.microsoft.com/office/drawing/2014/main" id="{A0DF2338-18BD-545B-2ED5-2217A4B6AC1C}"/>
              </a:ext>
            </a:extLst>
          </p:cNvPr>
          <p:cNvSpPr txBox="1"/>
          <p:nvPr/>
        </p:nvSpPr>
        <p:spPr>
          <a:xfrm>
            <a:off x="8016240" y="5458790"/>
            <a:ext cx="2814320" cy="523220"/>
          </a:xfrm>
          <a:prstGeom prst="rect">
            <a:avLst/>
          </a:prstGeom>
          <a:noFill/>
        </p:spPr>
        <p:txBody>
          <a:bodyPr wrap="square">
            <a:spAutoFit/>
          </a:bodyPr>
          <a:lstStyle/>
          <a:p>
            <a:r>
              <a:rPr lang="en-IN" sz="2800" dirty="0">
                <a:latin typeface="Arial Rounded MT Bold" panose="020F0704030504030204" pitchFamily="34" charset="0"/>
              </a:rPr>
              <a:t>Mujahid Raza</a:t>
            </a:r>
          </a:p>
        </p:txBody>
      </p:sp>
    </p:spTree>
    <p:extLst>
      <p:ext uri="{BB962C8B-B14F-4D97-AF65-F5344CB8AC3E}">
        <p14:creationId xmlns:p14="http://schemas.microsoft.com/office/powerpoint/2010/main" val="38492008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08C5AEA-7884-E448-1CA4-A7798C7DDC4C}"/>
              </a:ext>
            </a:extLst>
          </p:cNvPr>
          <p:cNvSpPr>
            <a:spLocks noGrp="1"/>
          </p:cNvSpPr>
          <p:nvPr>
            <p:ph type="title"/>
          </p:nvPr>
        </p:nvSpPr>
        <p:spPr>
          <a:xfrm>
            <a:off x="4416552" y="741680"/>
            <a:ext cx="6858000" cy="629920"/>
          </a:xfrm>
        </p:spPr>
        <p:txBody>
          <a:bodyPr/>
          <a:lstStyle/>
          <a:p>
            <a:r>
              <a:rPr lang="en-US" sz="2400" b="1" dirty="0">
                <a:solidFill>
                  <a:srgbClr val="374151"/>
                </a:solidFill>
                <a:latin typeface="Segoe UI" panose="020B0502040204020203" pitchFamily="34" charset="0"/>
                <a:ea typeface="Calibri" panose="020F0502020204030204" pitchFamily="34" charset="0"/>
              </a:rPr>
              <a:t>Top 10 Highest Rated Restaurants :</a:t>
            </a:r>
            <a:endParaRPr lang="en-US" sz="2400" dirty="0"/>
          </a:p>
        </p:txBody>
      </p:sp>
      <p:sp>
        <p:nvSpPr>
          <p:cNvPr id="3" name="Text Placeholder 2">
            <a:extLst>
              <a:ext uri="{FF2B5EF4-FFF2-40B4-BE49-F238E27FC236}">
                <a16:creationId xmlns:a16="http://schemas.microsoft.com/office/drawing/2014/main" id="{54D5B2D6-7194-5615-E41A-5305CEB05AE7}"/>
              </a:ext>
            </a:extLst>
          </p:cNvPr>
          <p:cNvSpPr>
            <a:spLocks noGrp="1"/>
          </p:cNvSpPr>
          <p:nvPr>
            <p:ph type="body" sz="half" idx="11"/>
          </p:nvPr>
        </p:nvSpPr>
        <p:spPr>
          <a:xfrm>
            <a:off x="835501" y="3829952"/>
            <a:ext cx="3017520" cy="365760"/>
          </a:xfrm>
        </p:spPr>
        <p:txBody>
          <a:bodyPr/>
          <a:lstStyle/>
          <a:p>
            <a:r>
              <a:rPr lang="en-US" dirty="0"/>
              <a:t>Conclusion :</a:t>
            </a:r>
          </a:p>
        </p:txBody>
      </p:sp>
      <p:sp>
        <p:nvSpPr>
          <p:cNvPr id="2" name="Text Placeholder 1">
            <a:extLst>
              <a:ext uri="{FF2B5EF4-FFF2-40B4-BE49-F238E27FC236}">
                <a16:creationId xmlns:a16="http://schemas.microsoft.com/office/drawing/2014/main" id="{2FE6D08A-6BA3-BE75-BBD6-359A8B615146}"/>
              </a:ext>
            </a:extLst>
          </p:cNvPr>
          <p:cNvSpPr>
            <a:spLocks noGrp="1"/>
          </p:cNvSpPr>
          <p:nvPr>
            <p:ph type="body" sz="half" idx="12"/>
          </p:nvPr>
        </p:nvSpPr>
        <p:spPr>
          <a:xfrm>
            <a:off x="538480" y="4061718"/>
            <a:ext cx="3017520" cy="2384801"/>
          </a:xfrm>
        </p:spPr>
        <p:txBody>
          <a:bodyPr/>
          <a:lstStyle/>
          <a:p>
            <a:pPr algn="l"/>
            <a:endParaRPr lang="en-IN" sz="1800" b="0" i="0" u="none" strike="noStrike" baseline="0" dirty="0">
              <a:latin typeface="Calibri" panose="020F0502020204030204" pitchFamily="34" charset="0"/>
            </a:endParaRPr>
          </a:p>
          <a:p>
            <a:pPr>
              <a:lnSpc>
                <a:spcPct val="150000"/>
              </a:lnSpc>
            </a:pPr>
            <a:r>
              <a:rPr lang="en-IN" sz="1400" b="0" i="0" u="none" strike="noStrike" baseline="0" dirty="0">
                <a:latin typeface="Calibri" panose="020F0502020204030204" pitchFamily="34" charset="0"/>
              </a:rPr>
              <a:t>This beautiful </a:t>
            </a:r>
            <a:r>
              <a:rPr lang="en-IN" sz="1400" b="1" i="0" u="none" strike="noStrike" baseline="0" dirty="0">
                <a:latin typeface="Calibri" panose="020F0502020204030204" pitchFamily="34" charset="0"/>
              </a:rPr>
              <a:t>"</a:t>
            </a:r>
            <a:r>
              <a:rPr lang="en-IN" sz="1400" b="0" i="0" u="none" strike="noStrike" baseline="0" dirty="0">
                <a:latin typeface="Calibri" panose="020F0502020204030204" pitchFamily="34" charset="0"/>
              </a:rPr>
              <a:t>Bar Chart</a:t>
            </a:r>
            <a:r>
              <a:rPr lang="en-IN" sz="1400" b="1" i="0" u="none" strike="noStrike" baseline="0" dirty="0">
                <a:latin typeface="Calibri" panose="020F0502020204030204" pitchFamily="34" charset="0"/>
              </a:rPr>
              <a:t>“ </a:t>
            </a:r>
            <a:r>
              <a:rPr lang="en-IN" sz="1400" b="0" i="0" u="none" strike="noStrike" baseline="0" dirty="0">
                <a:latin typeface="Calibri" panose="020F0502020204030204" pitchFamily="34" charset="0"/>
              </a:rPr>
              <a:t>displays all the Affordable/Budgeted and Highest Rated Restaurants available in the entire Bangalore Area.</a:t>
            </a:r>
          </a:p>
          <a:p>
            <a:pPr marL="0" indent="0">
              <a:buNone/>
            </a:pPr>
            <a:endParaRPr lang="en-US" dirty="0"/>
          </a:p>
        </p:txBody>
      </p:sp>
      <p:sp>
        <p:nvSpPr>
          <p:cNvPr id="15" name="Slide Number Placeholder 14">
            <a:extLst>
              <a:ext uri="{FF2B5EF4-FFF2-40B4-BE49-F238E27FC236}">
                <a16:creationId xmlns:a16="http://schemas.microsoft.com/office/drawing/2014/main" id="{865304AF-EFC8-08A7-8328-DA216A8CDFF2}"/>
              </a:ext>
            </a:extLst>
          </p:cNvPr>
          <p:cNvSpPr>
            <a:spLocks noGrp="1"/>
          </p:cNvSpPr>
          <p:nvPr>
            <p:ph type="sldNum" sz="quarter" idx="4"/>
          </p:nvPr>
        </p:nvSpPr>
        <p:spPr>
          <a:xfrm>
            <a:off x="11274552" y="5989319"/>
            <a:ext cx="457200" cy="457200"/>
          </a:xfrm>
        </p:spPr>
        <p:txBody>
          <a:bodyPr/>
          <a:lstStyle/>
          <a:p>
            <a:fld id="{745CA84A-544F-4B6B-BC9A-925394EE73B5}" type="slidenum">
              <a:rPr lang="en-US" smtClean="0"/>
              <a:pPr/>
              <a:t>9</a:t>
            </a:fld>
            <a:endParaRPr lang="en-US" dirty="0"/>
          </a:p>
        </p:txBody>
      </p:sp>
      <p:pic>
        <p:nvPicPr>
          <p:cNvPr id="4" name="Picture 3">
            <a:extLst>
              <a:ext uri="{FF2B5EF4-FFF2-40B4-BE49-F238E27FC236}">
                <a16:creationId xmlns:a16="http://schemas.microsoft.com/office/drawing/2014/main" id="{F93CC23A-D9AC-8947-9863-89F2A2582F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50042" y="1878865"/>
            <a:ext cx="7397668" cy="3922495"/>
          </a:xfrm>
          <a:prstGeom prst="rect">
            <a:avLst/>
          </a:prstGeom>
        </p:spPr>
      </p:pic>
    </p:spTree>
    <p:extLst>
      <p:ext uri="{BB962C8B-B14F-4D97-AF65-F5344CB8AC3E}">
        <p14:creationId xmlns:p14="http://schemas.microsoft.com/office/powerpoint/2010/main" val="42925419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08C5AEA-7884-E448-1CA4-A7798C7DDC4C}"/>
              </a:ext>
            </a:extLst>
          </p:cNvPr>
          <p:cNvSpPr>
            <a:spLocks noGrp="1"/>
          </p:cNvSpPr>
          <p:nvPr>
            <p:ph type="title"/>
          </p:nvPr>
        </p:nvSpPr>
        <p:spPr>
          <a:xfrm>
            <a:off x="4416552" y="599440"/>
            <a:ext cx="6858000" cy="731520"/>
          </a:xfrm>
        </p:spPr>
        <p:txBody>
          <a:bodyPr/>
          <a:lstStyle/>
          <a:p>
            <a:r>
              <a:rPr lang="en-US" sz="2400" b="1" dirty="0">
                <a:solidFill>
                  <a:srgbClr val="374151"/>
                </a:solidFill>
                <a:latin typeface="Segoe UI" panose="020B0502040204020203" pitchFamily="34" charset="0"/>
                <a:ea typeface="Calibri" panose="020F0502020204030204" pitchFamily="34" charset="0"/>
              </a:rPr>
              <a:t>Revenue in each Area :-</a:t>
            </a:r>
            <a:endParaRPr lang="en-US" sz="2400" dirty="0"/>
          </a:p>
        </p:txBody>
      </p:sp>
      <p:sp>
        <p:nvSpPr>
          <p:cNvPr id="3" name="Text Placeholder 2">
            <a:extLst>
              <a:ext uri="{FF2B5EF4-FFF2-40B4-BE49-F238E27FC236}">
                <a16:creationId xmlns:a16="http://schemas.microsoft.com/office/drawing/2014/main" id="{54D5B2D6-7194-5615-E41A-5305CEB05AE7}"/>
              </a:ext>
            </a:extLst>
          </p:cNvPr>
          <p:cNvSpPr>
            <a:spLocks noGrp="1"/>
          </p:cNvSpPr>
          <p:nvPr>
            <p:ph type="body" sz="half" idx="11"/>
          </p:nvPr>
        </p:nvSpPr>
        <p:spPr>
          <a:xfrm>
            <a:off x="609600" y="3246120"/>
            <a:ext cx="3017520" cy="365760"/>
          </a:xfrm>
        </p:spPr>
        <p:txBody>
          <a:bodyPr/>
          <a:lstStyle/>
          <a:p>
            <a:r>
              <a:rPr lang="en-US" dirty="0"/>
              <a:t>Conclusion :</a:t>
            </a:r>
          </a:p>
        </p:txBody>
      </p:sp>
      <p:sp>
        <p:nvSpPr>
          <p:cNvPr id="2" name="Text Placeholder 1">
            <a:extLst>
              <a:ext uri="{FF2B5EF4-FFF2-40B4-BE49-F238E27FC236}">
                <a16:creationId xmlns:a16="http://schemas.microsoft.com/office/drawing/2014/main" id="{2FE6D08A-6BA3-BE75-BBD6-359A8B615146}"/>
              </a:ext>
            </a:extLst>
          </p:cNvPr>
          <p:cNvSpPr>
            <a:spLocks noGrp="1"/>
          </p:cNvSpPr>
          <p:nvPr>
            <p:ph type="body" sz="half" idx="12"/>
          </p:nvPr>
        </p:nvSpPr>
        <p:spPr>
          <a:xfrm>
            <a:off x="457200" y="1234439"/>
            <a:ext cx="3017520" cy="4825486"/>
          </a:xfrm>
        </p:spPr>
        <p:txBody>
          <a:bodyPr/>
          <a:lstStyle/>
          <a:p>
            <a:pPr algn="l"/>
            <a:endParaRPr lang="en-IN" sz="1800" b="0" i="0" u="none" strike="noStrike" baseline="0" dirty="0">
              <a:latin typeface="Calibri" panose="020F0502020204030204" pitchFamily="34" charset="0"/>
            </a:endParaRPr>
          </a:p>
          <a:p>
            <a:pPr marL="0" indent="0">
              <a:buNone/>
            </a:pPr>
            <a:endParaRPr lang="en-US" dirty="0"/>
          </a:p>
        </p:txBody>
      </p:sp>
      <p:sp>
        <p:nvSpPr>
          <p:cNvPr id="15" name="Slide Number Placeholder 14">
            <a:extLst>
              <a:ext uri="{FF2B5EF4-FFF2-40B4-BE49-F238E27FC236}">
                <a16:creationId xmlns:a16="http://schemas.microsoft.com/office/drawing/2014/main" id="{865304AF-EFC8-08A7-8328-DA216A8CDFF2}"/>
              </a:ext>
            </a:extLst>
          </p:cNvPr>
          <p:cNvSpPr>
            <a:spLocks noGrp="1"/>
          </p:cNvSpPr>
          <p:nvPr>
            <p:ph type="sldNum" sz="quarter" idx="4"/>
          </p:nvPr>
        </p:nvSpPr>
        <p:spPr>
          <a:xfrm>
            <a:off x="11274552" y="5989319"/>
            <a:ext cx="457200" cy="457200"/>
          </a:xfrm>
        </p:spPr>
        <p:txBody>
          <a:bodyPr/>
          <a:lstStyle/>
          <a:p>
            <a:fld id="{745CA84A-544F-4B6B-BC9A-925394EE73B5}" type="slidenum">
              <a:rPr lang="en-US" smtClean="0"/>
              <a:pPr/>
              <a:t>10</a:t>
            </a:fld>
            <a:endParaRPr lang="en-US" dirty="0"/>
          </a:p>
        </p:txBody>
      </p:sp>
      <p:pic>
        <p:nvPicPr>
          <p:cNvPr id="4" name="Picture 3">
            <a:extLst>
              <a:ext uri="{FF2B5EF4-FFF2-40B4-BE49-F238E27FC236}">
                <a16:creationId xmlns:a16="http://schemas.microsoft.com/office/drawing/2014/main" id="{FCCE354F-7C66-D13E-659B-E84C978E69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35500" y="1619431"/>
            <a:ext cx="5951220" cy="4440494"/>
          </a:xfrm>
          <a:prstGeom prst="rect">
            <a:avLst/>
          </a:prstGeom>
        </p:spPr>
      </p:pic>
      <p:sp>
        <p:nvSpPr>
          <p:cNvPr id="7" name="TextBox 6">
            <a:extLst>
              <a:ext uri="{FF2B5EF4-FFF2-40B4-BE49-F238E27FC236}">
                <a16:creationId xmlns:a16="http://schemas.microsoft.com/office/drawing/2014/main" id="{39DE7023-C5F8-30BC-9E41-4E4EC39CC8DB}"/>
              </a:ext>
            </a:extLst>
          </p:cNvPr>
          <p:cNvSpPr txBox="1"/>
          <p:nvPr/>
        </p:nvSpPr>
        <p:spPr>
          <a:xfrm>
            <a:off x="579120" y="3762492"/>
            <a:ext cx="3048000" cy="1027141"/>
          </a:xfrm>
          <a:prstGeom prst="rect">
            <a:avLst/>
          </a:prstGeom>
          <a:noFill/>
        </p:spPr>
        <p:txBody>
          <a:bodyPr wrap="square">
            <a:spAutoFit/>
          </a:bodyPr>
          <a:lstStyle/>
          <a:p>
            <a:pPr>
              <a:lnSpc>
                <a:spcPct val="150000"/>
              </a:lnSpc>
            </a:pPr>
            <a:r>
              <a:rPr lang="en-US" sz="1400" b="0" i="0" u="none" strike="noStrike" baseline="0" dirty="0">
                <a:latin typeface="Calibri" panose="020F0502020204030204" pitchFamily="34" charset="0"/>
                <a:ea typeface="Calibri" panose="020F0502020204030204" pitchFamily="34" charset="0"/>
                <a:cs typeface="Calibri" panose="020F0502020204030204" pitchFamily="34" charset="0"/>
              </a:rPr>
              <a:t>From the  Visualizations, We can say</a:t>
            </a:r>
            <a:r>
              <a:rPr lang="en-US" sz="1400" dirty="0">
                <a:latin typeface="Calibri" panose="020F0502020204030204" pitchFamily="34" charset="0"/>
                <a:ea typeface="Calibri" panose="020F0502020204030204" pitchFamily="34" charset="0"/>
                <a:cs typeface="Calibri" panose="020F0502020204030204" pitchFamily="34" charset="0"/>
              </a:rPr>
              <a:t> Koramangala has most Revenue followed by BTM Area and HSR Area.</a:t>
            </a:r>
            <a:endParaRPr lang="en-IN" sz="1400" dirty="0"/>
          </a:p>
        </p:txBody>
      </p:sp>
    </p:spTree>
    <p:extLst>
      <p:ext uri="{BB962C8B-B14F-4D97-AF65-F5344CB8AC3E}">
        <p14:creationId xmlns:p14="http://schemas.microsoft.com/office/powerpoint/2010/main" val="8582252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08C5AEA-7884-E448-1CA4-A7798C7DDC4C}"/>
              </a:ext>
            </a:extLst>
          </p:cNvPr>
          <p:cNvSpPr>
            <a:spLocks noGrp="1"/>
          </p:cNvSpPr>
          <p:nvPr>
            <p:ph type="title"/>
          </p:nvPr>
        </p:nvSpPr>
        <p:spPr>
          <a:xfrm>
            <a:off x="4450080" y="457200"/>
            <a:ext cx="7457440" cy="457200"/>
          </a:xfrm>
        </p:spPr>
        <p:txBody>
          <a:bodyPr/>
          <a:lstStyle/>
          <a:p>
            <a:r>
              <a:rPr lang="en-US" sz="1600" b="1" u="sng" dirty="0">
                <a:solidFill>
                  <a:srgbClr val="374151"/>
                </a:solidFill>
                <a:latin typeface="Segoe UI" panose="020B0502040204020203" pitchFamily="34" charset="0"/>
                <a:ea typeface="Calibri" panose="020F0502020204030204" pitchFamily="34" charset="0"/>
              </a:rPr>
              <a:t>Top 15 Expensive &amp; Highest Rated Restaurants with Approx. Cost for 2 People :</a:t>
            </a:r>
            <a:endParaRPr lang="en-US" sz="1600" dirty="0"/>
          </a:p>
        </p:txBody>
      </p:sp>
      <p:sp>
        <p:nvSpPr>
          <p:cNvPr id="3" name="Text Placeholder 2">
            <a:extLst>
              <a:ext uri="{FF2B5EF4-FFF2-40B4-BE49-F238E27FC236}">
                <a16:creationId xmlns:a16="http://schemas.microsoft.com/office/drawing/2014/main" id="{54D5B2D6-7194-5615-E41A-5305CEB05AE7}"/>
              </a:ext>
            </a:extLst>
          </p:cNvPr>
          <p:cNvSpPr>
            <a:spLocks noGrp="1"/>
          </p:cNvSpPr>
          <p:nvPr>
            <p:ph type="body" sz="half" idx="11"/>
          </p:nvPr>
        </p:nvSpPr>
        <p:spPr>
          <a:xfrm>
            <a:off x="514510" y="3112265"/>
            <a:ext cx="3017520" cy="365760"/>
          </a:xfrm>
        </p:spPr>
        <p:txBody>
          <a:bodyPr/>
          <a:lstStyle/>
          <a:p>
            <a:r>
              <a:rPr lang="en-US" dirty="0"/>
              <a:t>Conclusion :</a:t>
            </a:r>
          </a:p>
        </p:txBody>
      </p:sp>
      <p:sp>
        <p:nvSpPr>
          <p:cNvPr id="2" name="Text Placeholder 1">
            <a:extLst>
              <a:ext uri="{FF2B5EF4-FFF2-40B4-BE49-F238E27FC236}">
                <a16:creationId xmlns:a16="http://schemas.microsoft.com/office/drawing/2014/main" id="{2FE6D08A-6BA3-BE75-BBD6-359A8B615146}"/>
              </a:ext>
            </a:extLst>
          </p:cNvPr>
          <p:cNvSpPr>
            <a:spLocks noGrp="1"/>
          </p:cNvSpPr>
          <p:nvPr>
            <p:ph type="body" sz="half" idx="12"/>
          </p:nvPr>
        </p:nvSpPr>
        <p:spPr>
          <a:xfrm>
            <a:off x="514510" y="3745735"/>
            <a:ext cx="3017520" cy="1661161"/>
          </a:xfrm>
        </p:spPr>
        <p:txBody>
          <a:bodyPr/>
          <a:lstStyle/>
          <a:p>
            <a:pPr marL="0" indent="0">
              <a:lnSpc>
                <a:spcPct val="150000"/>
              </a:lnSpc>
              <a:buNone/>
            </a:pPr>
            <a:r>
              <a:rPr lang="en-IN" sz="1400" b="1" dirty="0">
                <a:solidFill>
                  <a:srgbClr val="000000"/>
                </a:solidFill>
                <a:latin typeface="Calibri" panose="020F0502020204030204" pitchFamily="34" charset="0"/>
                <a:ea typeface="Calibri" panose="020F0502020204030204" pitchFamily="34" charset="0"/>
                <a:cs typeface="Calibri" panose="020F0502020204030204" pitchFamily="34" charset="0"/>
              </a:rPr>
              <a:t>Punjabi </a:t>
            </a:r>
            <a:r>
              <a:rPr lang="en-IN" sz="1400" b="1" dirty="0" err="1">
                <a:solidFill>
                  <a:srgbClr val="000000"/>
                </a:solidFill>
                <a:latin typeface="Calibri" panose="020F0502020204030204" pitchFamily="34" charset="0"/>
                <a:ea typeface="Calibri" panose="020F0502020204030204" pitchFamily="34" charset="0"/>
                <a:cs typeface="Calibri" panose="020F0502020204030204" pitchFamily="34" charset="0"/>
              </a:rPr>
              <a:t>Rasoi</a:t>
            </a:r>
            <a:r>
              <a:rPr lang="en-IN" sz="1400" b="1" dirty="0">
                <a:solidFill>
                  <a:srgbClr val="000000"/>
                </a:solidFill>
                <a:latin typeface="Calibri" panose="020F0502020204030204" pitchFamily="34" charset="0"/>
                <a:ea typeface="Calibri" panose="020F0502020204030204" pitchFamily="34" charset="0"/>
                <a:cs typeface="Calibri" panose="020F0502020204030204" pitchFamily="34" charset="0"/>
              </a:rPr>
              <a:t> </a:t>
            </a:r>
            <a:r>
              <a:rPr lang="en-IN" sz="1400" dirty="0">
                <a:solidFill>
                  <a:srgbClr val="000000"/>
                </a:solidFill>
                <a:latin typeface="Calibri" panose="020F0502020204030204" pitchFamily="34" charset="0"/>
                <a:ea typeface="Calibri" panose="020F0502020204030204" pitchFamily="34" charset="0"/>
                <a:cs typeface="Calibri" panose="020F0502020204030204" pitchFamily="34" charset="0"/>
              </a:rPr>
              <a:t>is the Highest cost for two people and </a:t>
            </a:r>
            <a:r>
              <a:rPr lang="en-IN" sz="1400" b="1" dirty="0">
                <a:solidFill>
                  <a:srgbClr val="000000"/>
                </a:solidFill>
                <a:latin typeface="Calibri" panose="020F0502020204030204" pitchFamily="34" charset="0"/>
                <a:ea typeface="Calibri" panose="020F0502020204030204" pitchFamily="34" charset="0"/>
                <a:cs typeface="Calibri" panose="020F0502020204030204" pitchFamily="34" charset="0"/>
              </a:rPr>
              <a:t>China Pearl </a:t>
            </a:r>
            <a:r>
              <a:rPr lang="en-IN" sz="1400" dirty="0">
                <a:solidFill>
                  <a:srgbClr val="000000"/>
                </a:solidFill>
                <a:latin typeface="Calibri" panose="020F0502020204030204" pitchFamily="34" charset="0"/>
                <a:ea typeface="Calibri" panose="020F0502020204030204" pitchFamily="34" charset="0"/>
                <a:cs typeface="Calibri" panose="020F0502020204030204" pitchFamily="34" charset="0"/>
              </a:rPr>
              <a:t>has Highest Rating.</a:t>
            </a:r>
            <a:endParaRPr lang="en-IN" sz="140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p>
            <a:pPr marL="0" indent="0">
              <a:buNone/>
            </a:pPr>
            <a:endParaRPr lang="en-US" dirty="0"/>
          </a:p>
        </p:txBody>
      </p:sp>
      <p:sp>
        <p:nvSpPr>
          <p:cNvPr id="15" name="Slide Number Placeholder 14">
            <a:extLst>
              <a:ext uri="{FF2B5EF4-FFF2-40B4-BE49-F238E27FC236}">
                <a16:creationId xmlns:a16="http://schemas.microsoft.com/office/drawing/2014/main" id="{865304AF-EFC8-08A7-8328-DA216A8CDFF2}"/>
              </a:ext>
            </a:extLst>
          </p:cNvPr>
          <p:cNvSpPr>
            <a:spLocks noGrp="1"/>
          </p:cNvSpPr>
          <p:nvPr>
            <p:ph type="sldNum" sz="quarter" idx="4"/>
          </p:nvPr>
        </p:nvSpPr>
        <p:spPr>
          <a:xfrm>
            <a:off x="11274552" y="5989319"/>
            <a:ext cx="457200" cy="457200"/>
          </a:xfrm>
        </p:spPr>
        <p:txBody>
          <a:bodyPr/>
          <a:lstStyle/>
          <a:p>
            <a:fld id="{745CA84A-544F-4B6B-BC9A-925394EE73B5}" type="slidenum">
              <a:rPr lang="en-US" smtClean="0"/>
              <a:pPr/>
              <a:t>11</a:t>
            </a:fld>
            <a:endParaRPr lang="en-US" dirty="0"/>
          </a:p>
        </p:txBody>
      </p:sp>
      <p:pic>
        <p:nvPicPr>
          <p:cNvPr id="4" name="Picture 3">
            <a:extLst>
              <a:ext uri="{FF2B5EF4-FFF2-40B4-BE49-F238E27FC236}">
                <a16:creationId xmlns:a16="http://schemas.microsoft.com/office/drawing/2014/main" id="{3CF9253B-0364-08CB-E643-911D3BE703B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53241" y="1791712"/>
            <a:ext cx="7324249" cy="3908047"/>
          </a:xfrm>
          <a:prstGeom prst="rect">
            <a:avLst/>
          </a:prstGeom>
        </p:spPr>
      </p:pic>
    </p:spTree>
    <p:extLst>
      <p:ext uri="{BB962C8B-B14F-4D97-AF65-F5344CB8AC3E}">
        <p14:creationId xmlns:p14="http://schemas.microsoft.com/office/powerpoint/2010/main" val="27066834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08C5AEA-7884-E448-1CA4-A7798C7DDC4C}"/>
              </a:ext>
            </a:extLst>
          </p:cNvPr>
          <p:cNvSpPr>
            <a:spLocks noGrp="1"/>
          </p:cNvSpPr>
          <p:nvPr>
            <p:ph type="title"/>
          </p:nvPr>
        </p:nvSpPr>
        <p:spPr>
          <a:xfrm>
            <a:off x="4416552" y="91440"/>
            <a:ext cx="2868168" cy="457200"/>
          </a:xfrm>
        </p:spPr>
        <p:txBody>
          <a:bodyPr/>
          <a:lstStyle/>
          <a:p>
            <a:r>
              <a:rPr lang="en-US" sz="2400" b="1" dirty="0">
                <a:solidFill>
                  <a:srgbClr val="374151"/>
                </a:solidFill>
                <a:latin typeface="Segoe UI" panose="020B0502040204020203" pitchFamily="34" charset="0"/>
                <a:ea typeface="Calibri" panose="020F0502020204030204" pitchFamily="34" charset="0"/>
              </a:rPr>
              <a:t>Cuisine Analysis </a:t>
            </a:r>
            <a:endParaRPr lang="en-US" sz="2400" dirty="0"/>
          </a:p>
        </p:txBody>
      </p:sp>
      <p:sp>
        <p:nvSpPr>
          <p:cNvPr id="3" name="Text Placeholder 2">
            <a:extLst>
              <a:ext uri="{FF2B5EF4-FFF2-40B4-BE49-F238E27FC236}">
                <a16:creationId xmlns:a16="http://schemas.microsoft.com/office/drawing/2014/main" id="{54D5B2D6-7194-5615-E41A-5305CEB05AE7}"/>
              </a:ext>
            </a:extLst>
          </p:cNvPr>
          <p:cNvSpPr>
            <a:spLocks noGrp="1"/>
          </p:cNvSpPr>
          <p:nvPr>
            <p:ph type="body" sz="half" idx="11"/>
          </p:nvPr>
        </p:nvSpPr>
        <p:spPr>
          <a:xfrm>
            <a:off x="670560" y="2125979"/>
            <a:ext cx="3017520" cy="365760"/>
          </a:xfrm>
        </p:spPr>
        <p:txBody>
          <a:bodyPr/>
          <a:lstStyle/>
          <a:p>
            <a:r>
              <a:rPr lang="en-US" dirty="0"/>
              <a:t>Conclusion :</a:t>
            </a:r>
          </a:p>
        </p:txBody>
      </p:sp>
      <p:sp>
        <p:nvSpPr>
          <p:cNvPr id="2" name="Text Placeholder 1">
            <a:extLst>
              <a:ext uri="{FF2B5EF4-FFF2-40B4-BE49-F238E27FC236}">
                <a16:creationId xmlns:a16="http://schemas.microsoft.com/office/drawing/2014/main" id="{2FE6D08A-6BA3-BE75-BBD6-359A8B615146}"/>
              </a:ext>
            </a:extLst>
          </p:cNvPr>
          <p:cNvSpPr>
            <a:spLocks noGrp="1"/>
          </p:cNvSpPr>
          <p:nvPr>
            <p:ph type="body" sz="half" idx="12"/>
          </p:nvPr>
        </p:nvSpPr>
        <p:spPr>
          <a:xfrm>
            <a:off x="460248" y="2260599"/>
            <a:ext cx="3017520" cy="4825486"/>
          </a:xfrm>
        </p:spPr>
        <p:txBody>
          <a:bodyPr/>
          <a:lstStyle/>
          <a:p>
            <a:pPr algn="l"/>
            <a:endParaRPr lang="en-IN" sz="1800" b="0" i="0" u="none" strike="noStrike" baseline="0" dirty="0">
              <a:latin typeface="Arial" panose="020B0604020202020204" pitchFamily="34" charset="0"/>
            </a:endParaRPr>
          </a:p>
          <a:p>
            <a:endParaRPr lang="en-IN" sz="1800" b="0" i="0" u="none" strike="noStrike" baseline="0" dirty="0">
              <a:latin typeface="Arial" panose="020B0604020202020204" pitchFamily="34" charset="0"/>
            </a:endParaRPr>
          </a:p>
          <a:p>
            <a:pPr>
              <a:lnSpc>
                <a:spcPct val="150000"/>
              </a:lnSpc>
            </a:pPr>
            <a:r>
              <a:rPr lang="en-US" sz="1400" b="0" i="0" u="none" strike="noStrike" baseline="0" dirty="0">
                <a:latin typeface="Calibri" panose="020F0502020204030204" pitchFamily="34" charset="0"/>
                <a:ea typeface="Calibri" panose="020F0502020204030204" pitchFamily="34" charset="0"/>
                <a:cs typeface="Calibri" panose="020F0502020204030204" pitchFamily="34" charset="0"/>
              </a:rPr>
              <a:t>From the above Visualizations, We can say,  </a:t>
            </a:r>
            <a:r>
              <a:rPr lang="en-US" sz="1400" b="1" i="1" u="none" strike="noStrike" baseline="0" dirty="0">
                <a:latin typeface="Calibri" panose="020F0502020204030204" pitchFamily="34" charset="0"/>
                <a:ea typeface="Calibri" panose="020F0502020204030204" pitchFamily="34" charset="0"/>
                <a:cs typeface="Calibri" panose="020F0502020204030204" pitchFamily="34" charset="0"/>
              </a:rPr>
              <a:t>Most of the Restaurants </a:t>
            </a:r>
            <a:r>
              <a:rPr lang="en-US" sz="1400" b="0" i="0" u="none" strike="noStrike" baseline="0" dirty="0">
                <a:latin typeface="Calibri" panose="020F0502020204030204" pitchFamily="34" charset="0"/>
                <a:ea typeface="Calibri" panose="020F0502020204030204" pitchFamily="34" charset="0"/>
                <a:cs typeface="Calibri" panose="020F0502020204030204" pitchFamily="34" charset="0"/>
              </a:rPr>
              <a:t>sell </a:t>
            </a:r>
            <a:r>
              <a:rPr lang="en-US" sz="1400" b="1" i="0" u="none" strike="noStrike" baseline="0" dirty="0">
                <a:latin typeface="Calibri" panose="020F0502020204030204" pitchFamily="34" charset="0"/>
                <a:ea typeface="Calibri" panose="020F0502020204030204" pitchFamily="34" charset="0"/>
                <a:cs typeface="Calibri" panose="020F0502020204030204" pitchFamily="34" charset="0"/>
              </a:rPr>
              <a:t>"Chinese“ </a:t>
            </a:r>
            <a:r>
              <a:rPr lang="en-US" sz="1400" b="0" i="0" u="none" strike="noStrike" baseline="0" dirty="0">
                <a:latin typeface="Calibri" panose="020F0502020204030204" pitchFamily="34" charset="0"/>
                <a:ea typeface="Calibri" panose="020F0502020204030204" pitchFamily="34" charset="0"/>
                <a:cs typeface="Calibri" panose="020F0502020204030204" pitchFamily="34" charset="0"/>
              </a:rPr>
              <a:t>which is around </a:t>
            </a:r>
            <a:r>
              <a:rPr lang="en-US" sz="1400" b="1" i="0" u="none" strike="noStrike" baseline="0" dirty="0">
                <a:latin typeface="Calibri" panose="020F0502020204030204" pitchFamily="34" charset="0"/>
                <a:ea typeface="Calibri" panose="020F0502020204030204" pitchFamily="34" charset="0"/>
                <a:cs typeface="Calibri" panose="020F0502020204030204" pitchFamily="34" charset="0"/>
              </a:rPr>
              <a:t>'12.9%’ </a:t>
            </a:r>
            <a:r>
              <a:rPr lang="en-US" sz="1400" b="0" i="0" u="none" strike="noStrike" baseline="0" dirty="0">
                <a:latin typeface="Calibri" panose="020F0502020204030204" pitchFamily="34" charset="0"/>
                <a:ea typeface="Calibri" panose="020F0502020204030204" pitchFamily="34" charset="0"/>
                <a:cs typeface="Calibri" panose="020F0502020204030204" pitchFamily="34" charset="0"/>
              </a:rPr>
              <a:t>followed by </a:t>
            </a:r>
            <a:r>
              <a:rPr lang="en-US" sz="1400" b="1" i="0" u="none" strike="noStrike" baseline="0" dirty="0">
                <a:latin typeface="Calibri" panose="020F0502020204030204" pitchFamily="34" charset="0"/>
                <a:ea typeface="Calibri" panose="020F0502020204030204" pitchFamily="34" charset="0"/>
                <a:cs typeface="Calibri" panose="020F0502020204030204" pitchFamily="34" charset="0"/>
              </a:rPr>
              <a:t>"North Indian“ </a:t>
            </a:r>
            <a:r>
              <a:rPr lang="en-US" sz="1400" b="0" i="0" u="none" strike="noStrike" baseline="0" dirty="0">
                <a:latin typeface="Calibri" panose="020F0502020204030204" pitchFamily="34" charset="0"/>
                <a:ea typeface="Calibri" panose="020F0502020204030204" pitchFamily="34" charset="0"/>
                <a:cs typeface="Calibri" panose="020F0502020204030204" pitchFamily="34" charset="0"/>
              </a:rPr>
              <a:t>&amp; </a:t>
            </a:r>
            <a:r>
              <a:rPr lang="en-US" sz="1400" b="1" i="0" u="none" strike="noStrike" baseline="0" dirty="0">
                <a:latin typeface="Calibri" panose="020F0502020204030204" pitchFamily="34" charset="0"/>
                <a:ea typeface="Calibri" panose="020F0502020204030204" pitchFamily="34" charset="0"/>
                <a:cs typeface="Calibri" panose="020F0502020204030204" pitchFamily="34" charset="0"/>
              </a:rPr>
              <a:t>"South Indian“ </a:t>
            </a:r>
            <a:r>
              <a:rPr lang="en-US" sz="1400" b="0" i="0" u="none" strike="noStrike" baseline="0" dirty="0">
                <a:latin typeface="Calibri" panose="020F0502020204030204" pitchFamily="34" charset="0"/>
                <a:ea typeface="Calibri" panose="020F0502020204030204" pitchFamily="34" charset="0"/>
                <a:cs typeface="Calibri" panose="020F0502020204030204" pitchFamily="34" charset="0"/>
              </a:rPr>
              <a:t>Cuisines which are around </a:t>
            </a:r>
            <a:r>
              <a:rPr lang="en-US" sz="1400" b="1" i="0" u="none" strike="noStrike" baseline="0" dirty="0">
                <a:latin typeface="Calibri" panose="020F0502020204030204" pitchFamily="34" charset="0"/>
                <a:ea typeface="Calibri" panose="020F0502020204030204" pitchFamily="34" charset="0"/>
                <a:cs typeface="Calibri" panose="020F0502020204030204" pitchFamily="34" charset="0"/>
              </a:rPr>
              <a:t>'11.8%’ </a:t>
            </a:r>
            <a:r>
              <a:rPr lang="en-US" sz="1400" b="0" i="0" u="none" strike="noStrike" baseline="0" dirty="0">
                <a:latin typeface="Calibri" panose="020F0502020204030204" pitchFamily="34" charset="0"/>
                <a:ea typeface="Calibri" panose="020F0502020204030204" pitchFamily="34" charset="0"/>
                <a:cs typeface="Calibri" panose="020F0502020204030204" pitchFamily="34" charset="0"/>
              </a:rPr>
              <a:t>&amp; </a:t>
            </a:r>
            <a:r>
              <a:rPr lang="en-US" sz="1400" b="1" i="0" u="none" strike="noStrike" baseline="0" dirty="0">
                <a:latin typeface="Calibri" panose="020F0502020204030204" pitchFamily="34" charset="0"/>
                <a:ea typeface="Calibri" panose="020F0502020204030204" pitchFamily="34" charset="0"/>
                <a:cs typeface="Calibri" panose="020F0502020204030204" pitchFamily="34" charset="0"/>
              </a:rPr>
              <a:t>'8.46%'</a:t>
            </a:r>
            <a:r>
              <a:rPr lang="en-US" sz="1400" b="0" i="0" u="none" strike="noStrike" baseline="0" dirty="0">
                <a:latin typeface="Calibri" panose="020F0502020204030204" pitchFamily="34" charset="0"/>
                <a:ea typeface="Calibri" panose="020F0502020204030204" pitchFamily="34" charset="0"/>
                <a:cs typeface="Calibri" panose="020F0502020204030204" pitchFamily="34" charset="0"/>
              </a:rPr>
              <a:t>.</a:t>
            </a:r>
          </a:p>
          <a:p>
            <a:pPr>
              <a:lnSpc>
                <a:spcPct val="150000"/>
              </a:lnSpc>
            </a:pPr>
            <a:r>
              <a:rPr lang="en-IN" sz="1400" b="0" i="0" u="none" strike="noStrike" baseline="0" dirty="0">
                <a:latin typeface="Calibri" panose="020F0502020204030204" pitchFamily="34" charset="0"/>
                <a:ea typeface="Calibri" panose="020F0502020204030204" pitchFamily="34" charset="0"/>
                <a:cs typeface="Calibri" panose="020F0502020204030204" pitchFamily="34" charset="0"/>
              </a:rPr>
              <a:t>So, We can also infer that Most of the people are fond of these Cuisines.</a:t>
            </a:r>
          </a:p>
          <a:p>
            <a:pPr marL="0" indent="0">
              <a:buNone/>
            </a:pPr>
            <a:endParaRPr lang="en-US" dirty="0"/>
          </a:p>
        </p:txBody>
      </p:sp>
      <p:sp>
        <p:nvSpPr>
          <p:cNvPr id="15" name="Slide Number Placeholder 14">
            <a:extLst>
              <a:ext uri="{FF2B5EF4-FFF2-40B4-BE49-F238E27FC236}">
                <a16:creationId xmlns:a16="http://schemas.microsoft.com/office/drawing/2014/main" id="{865304AF-EFC8-08A7-8328-DA216A8CDFF2}"/>
              </a:ext>
            </a:extLst>
          </p:cNvPr>
          <p:cNvSpPr>
            <a:spLocks noGrp="1"/>
          </p:cNvSpPr>
          <p:nvPr>
            <p:ph type="sldNum" sz="quarter" idx="4"/>
          </p:nvPr>
        </p:nvSpPr>
        <p:spPr>
          <a:xfrm>
            <a:off x="11274552" y="5989319"/>
            <a:ext cx="457200" cy="457200"/>
          </a:xfrm>
        </p:spPr>
        <p:txBody>
          <a:bodyPr/>
          <a:lstStyle/>
          <a:p>
            <a:fld id="{745CA84A-544F-4B6B-BC9A-925394EE73B5}" type="slidenum">
              <a:rPr lang="en-US" smtClean="0"/>
              <a:pPr/>
              <a:t>12</a:t>
            </a:fld>
            <a:endParaRPr lang="en-US" dirty="0"/>
          </a:p>
        </p:txBody>
      </p:sp>
      <p:pic>
        <p:nvPicPr>
          <p:cNvPr id="4" name="Picture 3">
            <a:extLst>
              <a:ext uri="{FF2B5EF4-FFF2-40B4-BE49-F238E27FC236}">
                <a16:creationId xmlns:a16="http://schemas.microsoft.com/office/drawing/2014/main" id="{2E05061B-CE52-995F-1B44-1FDB55E4858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95524" y="1180941"/>
            <a:ext cx="4913111" cy="2621597"/>
          </a:xfrm>
          <a:prstGeom prst="rect">
            <a:avLst/>
          </a:prstGeom>
        </p:spPr>
      </p:pic>
      <p:pic>
        <p:nvPicPr>
          <p:cNvPr id="6" name="Picture 5">
            <a:extLst>
              <a:ext uri="{FF2B5EF4-FFF2-40B4-BE49-F238E27FC236}">
                <a16:creationId xmlns:a16="http://schemas.microsoft.com/office/drawing/2014/main" id="{DD8E394E-70E2-EBCE-6DB7-024AA569A0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64481" y="3941154"/>
            <a:ext cx="4775199" cy="2547934"/>
          </a:xfrm>
          <a:prstGeom prst="rect">
            <a:avLst/>
          </a:prstGeom>
        </p:spPr>
      </p:pic>
      <p:sp>
        <p:nvSpPr>
          <p:cNvPr id="8" name="Title 4">
            <a:extLst>
              <a:ext uri="{FF2B5EF4-FFF2-40B4-BE49-F238E27FC236}">
                <a16:creationId xmlns:a16="http://schemas.microsoft.com/office/drawing/2014/main" id="{A34C2D54-297B-F134-BEE0-0A244473DD6A}"/>
              </a:ext>
            </a:extLst>
          </p:cNvPr>
          <p:cNvSpPr txBox="1">
            <a:spLocks/>
          </p:cNvSpPr>
          <p:nvPr/>
        </p:nvSpPr>
        <p:spPr>
          <a:xfrm>
            <a:off x="4471414" y="687256"/>
            <a:ext cx="5626612" cy="701041"/>
          </a:xfrm>
          <a:prstGeom prst="rect">
            <a:avLst/>
          </a:prstGeom>
        </p:spPr>
        <p:txBody>
          <a:bodyPr vert="horz" lIns="91440" tIns="0" rIns="0" bIns="91440" rtlCol="0" anchor="t" anchorCtr="0">
            <a:noAutofit/>
          </a:bodyPr>
          <a:lstStyle>
            <a:lvl1pPr algn="l" defTabSz="914400" rtl="0" eaLnBrk="1" latinLnBrk="0" hangingPunct="1">
              <a:lnSpc>
                <a:spcPct val="90000"/>
              </a:lnSpc>
              <a:spcBef>
                <a:spcPct val="0"/>
              </a:spcBef>
              <a:buNone/>
              <a:defRPr sz="3800" b="0" i="1" kern="1200" spc="100" baseline="0">
                <a:solidFill>
                  <a:schemeClr val="tx1">
                    <a:lumMod val="85000"/>
                    <a:lumOff val="15000"/>
                  </a:schemeClr>
                </a:solidFill>
                <a:latin typeface="+mj-lt"/>
                <a:ea typeface="+mj-ea"/>
                <a:cs typeface="+mj-cs"/>
              </a:defRPr>
            </a:lvl1pPr>
          </a:lstStyle>
          <a:p>
            <a:r>
              <a:rPr lang="en-US" sz="2000" b="1" u="sng" dirty="0">
                <a:solidFill>
                  <a:srgbClr val="374151"/>
                </a:solidFill>
                <a:latin typeface="Segoe UI" panose="020B0502040204020203" pitchFamily="34" charset="0"/>
                <a:ea typeface="Calibri" panose="020F0502020204030204" pitchFamily="34" charset="0"/>
              </a:rPr>
              <a:t>Overall Distribution of Cuisine :</a:t>
            </a:r>
            <a:endParaRPr lang="en-US" dirty="0"/>
          </a:p>
        </p:txBody>
      </p:sp>
    </p:spTree>
    <p:extLst>
      <p:ext uri="{BB962C8B-B14F-4D97-AF65-F5344CB8AC3E}">
        <p14:creationId xmlns:p14="http://schemas.microsoft.com/office/powerpoint/2010/main" val="4276828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08C5AEA-7884-E448-1CA4-A7798C7DDC4C}"/>
              </a:ext>
            </a:extLst>
          </p:cNvPr>
          <p:cNvSpPr>
            <a:spLocks noGrp="1"/>
          </p:cNvSpPr>
          <p:nvPr>
            <p:ph type="title"/>
          </p:nvPr>
        </p:nvSpPr>
        <p:spPr>
          <a:xfrm>
            <a:off x="4450080" y="457200"/>
            <a:ext cx="6858000" cy="731520"/>
          </a:xfrm>
        </p:spPr>
        <p:txBody>
          <a:bodyPr/>
          <a:lstStyle/>
          <a:p>
            <a:r>
              <a:rPr lang="en-US" sz="2000" b="1" u="sng" dirty="0">
                <a:solidFill>
                  <a:srgbClr val="374151"/>
                </a:solidFill>
                <a:latin typeface="Segoe UI" panose="020B0502040204020203" pitchFamily="34" charset="0"/>
                <a:ea typeface="Calibri" panose="020F0502020204030204" pitchFamily="34" charset="0"/>
              </a:rPr>
              <a:t>D</a:t>
            </a:r>
            <a:r>
              <a:rPr lang="en-US" sz="2000" b="1" u="sng" dirty="0">
                <a:solidFill>
                  <a:srgbClr val="374151"/>
                </a:solidFill>
                <a:effectLst/>
                <a:latin typeface="Segoe UI" panose="020B0502040204020203" pitchFamily="34" charset="0"/>
                <a:ea typeface="Calibri" panose="020F0502020204030204" pitchFamily="34" charset="0"/>
              </a:rPr>
              <a:t>istribution of </a:t>
            </a:r>
            <a:r>
              <a:rPr lang="en-US" sz="2000" b="1" u="sng" dirty="0">
                <a:solidFill>
                  <a:srgbClr val="374151"/>
                </a:solidFill>
                <a:latin typeface="Segoe UI" panose="020B0502040204020203" pitchFamily="34" charset="0"/>
                <a:ea typeface="Calibri" panose="020F0502020204030204" pitchFamily="34" charset="0"/>
              </a:rPr>
              <a:t>Cuisine in BTM Area :</a:t>
            </a:r>
            <a:endParaRPr lang="en-US" dirty="0"/>
          </a:p>
        </p:txBody>
      </p:sp>
      <p:sp>
        <p:nvSpPr>
          <p:cNvPr id="3" name="Text Placeholder 2">
            <a:extLst>
              <a:ext uri="{FF2B5EF4-FFF2-40B4-BE49-F238E27FC236}">
                <a16:creationId xmlns:a16="http://schemas.microsoft.com/office/drawing/2014/main" id="{54D5B2D6-7194-5615-E41A-5305CEB05AE7}"/>
              </a:ext>
            </a:extLst>
          </p:cNvPr>
          <p:cNvSpPr>
            <a:spLocks noGrp="1"/>
          </p:cNvSpPr>
          <p:nvPr>
            <p:ph type="body" sz="half" idx="11"/>
          </p:nvPr>
        </p:nvSpPr>
        <p:spPr>
          <a:xfrm>
            <a:off x="701040" y="1727200"/>
            <a:ext cx="3017520" cy="365760"/>
          </a:xfrm>
        </p:spPr>
        <p:txBody>
          <a:bodyPr/>
          <a:lstStyle/>
          <a:p>
            <a:r>
              <a:rPr lang="en-US" dirty="0"/>
              <a:t>Conclusion :</a:t>
            </a:r>
          </a:p>
        </p:txBody>
      </p:sp>
      <p:sp>
        <p:nvSpPr>
          <p:cNvPr id="2" name="Text Placeholder 1">
            <a:extLst>
              <a:ext uri="{FF2B5EF4-FFF2-40B4-BE49-F238E27FC236}">
                <a16:creationId xmlns:a16="http://schemas.microsoft.com/office/drawing/2014/main" id="{2FE6D08A-6BA3-BE75-BBD6-359A8B615146}"/>
              </a:ext>
            </a:extLst>
          </p:cNvPr>
          <p:cNvSpPr>
            <a:spLocks noGrp="1"/>
          </p:cNvSpPr>
          <p:nvPr>
            <p:ph type="body" sz="half" idx="12"/>
          </p:nvPr>
        </p:nvSpPr>
        <p:spPr>
          <a:xfrm>
            <a:off x="500157" y="1647065"/>
            <a:ext cx="3017520" cy="4825486"/>
          </a:xfrm>
        </p:spPr>
        <p:txBody>
          <a:bodyPr/>
          <a:lstStyle/>
          <a:p>
            <a:pPr algn="l"/>
            <a:endParaRPr lang="en-IN" sz="1800" b="0" i="0" u="none" strike="noStrike" baseline="0" dirty="0">
              <a:latin typeface="Arial" panose="020B0604020202020204" pitchFamily="34" charset="0"/>
            </a:endParaRPr>
          </a:p>
          <a:p>
            <a:endParaRPr lang="en-IN" sz="1800" b="0" i="0" u="none" strike="noStrike" baseline="0" dirty="0">
              <a:latin typeface="Arial" panose="020B0604020202020204" pitchFamily="34" charset="0"/>
            </a:endParaRPr>
          </a:p>
          <a:p>
            <a:pPr>
              <a:lnSpc>
                <a:spcPct val="150000"/>
              </a:lnSpc>
            </a:pPr>
            <a:r>
              <a:rPr lang="en-US" sz="1400" b="0" i="0" u="none" strike="noStrike" baseline="0" dirty="0">
                <a:latin typeface="Calibri" panose="020F0502020204030204" pitchFamily="34" charset="0"/>
                <a:ea typeface="Calibri" panose="020F0502020204030204" pitchFamily="34" charset="0"/>
                <a:cs typeface="Calibri" panose="020F0502020204030204" pitchFamily="34" charset="0"/>
              </a:rPr>
              <a:t>From the above Visualizations, We can say, In </a:t>
            </a:r>
            <a:r>
              <a:rPr lang="en-US" sz="1400" b="1" i="0" u="none" strike="noStrike" baseline="0" dirty="0">
                <a:latin typeface="Calibri" panose="020F0502020204030204" pitchFamily="34" charset="0"/>
                <a:ea typeface="Calibri" panose="020F0502020204030204" pitchFamily="34" charset="0"/>
                <a:cs typeface="Calibri" panose="020F0502020204030204" pitchFamily="34" charset="0"/>
              </a:rPr>
              <a:t>BTM </a:t>
            </a:r>
            <a:r>
              <a:rPr lang="en-US" sz="1400" b="0" i="0" u="none" strike="noStrike" baseline="0" dirty="0">
                <a:latin typeface="Calibri" panose="020F0502020204030204" pitchFamily="34" charset="0"/>
                <a:ea typeface="Calibri" panose="020F0502020204030204" pitchFamily="34" charset="0"/>
                <a:cs typeface="Calibri" panose="020F0502020204030204" pitchFamily="34" charset="0"/>
              </a:rPr>
              <a:t>Area, </a:t>
            </a:r>
            <a:r>
              <a:rPr lang="en-US" sz="1400" b="1" i="1" u="none" strike="noStrike" baseline="0" dirty="0">
                <a:latin typeface="Calibri" panose="020F0502020204030204" pitchFamily="34" charset="0"/>
                <a:ea typeface="Calibri" panose="020F0502020204030204" pitchFamily="34" charset="0"/>
                <a:cs typeface="Calibri" panose="020F0502020204030204" pitchFamily="34" charset="0"/>
              </a:rPr>
              <a:t>Most of the Restaurants </a:t>
            </a:r>
            <a:r>
              <a:rPr lang="en-US" sz="1400" b="0" i="0" u="none" strike="noStrike" baseline="0" dirty="0">
                <a:latin typeface="Calibri" panose="020F0502020204030204" pitchFamily="34" charset="0"/>
                <a:ea typeface="Calibri" panose="020F0502020204030204" pitchFamily="34" charset="0"/>
                <a:cs typeface="Calibri" panose="020F0502020204030204" pitchFamily="34" charset="0"/>
              </a:rPr>
              <a:t>sel</a:t>
            </a:r>
            <a:r>
              <a:rPr lang="en-US" sz="1400" dirty="0">
                <a:latin typeface="Calibri" panose="020F0502020204030204" pitchFamily="34" charset="0"/>
                <a:ea typeface="Calibri" panose="020F0502020204030204" pitchFamily="34" charset="0"/>
                <a:cs typeface="Calibri" panose="020F0502020204030204" pitchFamily="34" charset="0"/>
              </a:rPr>
              <a:t>l </a:t>
            </a:r>
            <a:r>
              <a:rPr lang="en-US" sz="1400" b="1" i="0" u="none" strike="noStrike" baseline="0" dirty="0">
                <a:latin typeface="Calibri" panose="020F0502020204030204" pitchFamily="34" charset="0"/>
                <a:ea typeface="Calibri" panose="020F0502020204030204" pitchFamily="34" charset="0"/>
                <a:cs typeface="Calibri" panose="020F0502020204030204" pitchFamily="34" charset="0"/>
              </a:rPr>
              <a:t>“Chinese“ </a:t>
            </a:r>
            <a:r>
              <a:rPr lang="en-US" sz="1400" b="0" i="0" u="none" strike="noStrike" baseline="0" dirty="0">
                <a:latin typeface="Calibri" panose="020F0502020204030204" pitchFamily="34" charset="0"/>
                <a:ea typeface="Calibri" panose="020F0502020204030204" pitchFamily="34" charset="0"/>
                <a:cs typeface="Calibri" panose="020F0502020204030204" pitchFamily="34" charset="0"/>
              </a:rPr>
              <a:t>which is around </a:t>
            </a:r>
            <a:r>
              <a:rPr lang="en-US" sz="1400" b="1" i="0" u="none" strike="noStrike" baseline="0" dirty="0">
                <a:latin typeface="Calibri" panose="020F0502020204030204" pitchFamily="34" charset="0"/>
                <a:ea typeface="Calibri" panose="020F0502020204030204" pitchFamily="34" charset="0"/>
                <a:cs typeface="Calibri" panose="020F0502020204030204" pitchFamily="34" charset="0"/>
              </a:rPr>
              <a:t>'17.1%’ </a:t>
            </a:r>
            <a:r>
              <a:rPr lang="en-US" sz="1400" b="0" i="0" u="none" strike="noStrike" baseline="0" dirty="0">
                <a:latin typeface="Calibri" panose="020F0502020204030204" pitchFamily="34" charset="0"/>
                <a:ea typeface="Calibri" panose="020F0502020204030204" pitchFamily="34" charset="0"/>
                <a:cs typeface="Calibri" panose="020F0502020204030204" pitchFamily="34" charset="0"/>
              </a:rPr>
              <a:t>followed by </a:t>
            </a:r>
            <a:r>
              <a:rPr lang="en-US" sz="1400" b="1" i="0" u="none" strike="noStrike" baseline="0" dirty="0">
                <a:latin typeface="Calibri" panose="020F0502020204030204" pitchFamily="34" charset="0"/>
                <a:ea typeface="Calibri" panose="020F0502020204030204" pitchFamily="34" charset="0"/>
                <a:cs typeface="Calibri" panose="020F0502020204030204" pitchFamily="34" charset="0"/>
              </a:rPr>
              <a:t>"North Indian“ </a:t>
            </a:r>
            <a:r>
              <a:rPr lang="en-US" sz="1400" b="0" i="0" u="none" strike="noStrike" baseline="0" dirty="0">
                <a:latin typeface="Calibri" panose="020F0502020204030204" pitchFamily="34" charset="0"/>
                <a:ea typeface="Calibri" panose="020F0502020204030204" pitchFamily="34" charset="0"/>
                <a:cs typeface="Calibri" panose="020F0502020204030204" pitchFamily="34" charset="0"/>
              </a:rPr>
              <a:t>&amp; </a:t>
            </a:r>
            <a:r>
              <a:rPr lang="en-US" sz="1400" b="1" i="0" u="none" strike="noStrike" baseline="0" dirty="0">
                <a:latin typeface="Calibri" panose="020F0502020204030204" pitchFamily="34" charset="0"/>
                <a:ea typeface="Calibri" panose="020F0502020204030204" pitchFamily="34" charset="0"/>
                <a:cs typeface="Calibri" panose="020F0502020204030204" pitchFamily="34" charset="0"/>
              </a:rPr>
              <a:t>"South Indian“ </a:t>
            </a:r>
            <a:r>
              <a:rPr lang="en-US" sz="1400" b="0" i="0" u="none" strike="noStrike" baseline="0" dirty="0">
                <a:latin typeface="Calibri" panose="020F0502020204030204" pitchFamily="34" charset="0"/>
                <a:ea typeface="Calibri" panose="020F0502020204030204" pitchFamily="34" charset="0"/>
                <a:cs typeface="Calibri" panose="020F0502020204030204" pitchFamily="34" charset="0"/>
              </a:rPr>
              <a:t>Cuisines which are around </a:t>
            </a:r>
            <a:r>
              <a:rPr lang="en-US" sz="1400" b="1" i="0" u="none" strike="noStrike" baseline="0" dirty="0">
                <a:latin typeface="Calibri" panose="020F0502020204030204" pitchFamily="34" charset="0"/>
                <a:ea typeface="Calibri" panose="020F0502020204030204" pitchFamily="34" charset="0"/>
                <a:cs typeface="Calibri" panose="020F0502020204030204" pitchFamily="34" charset="0"/>
              </a:rPr>
              <a:t>'15.2%’ </a:t>
            </a:r>
            <a:r>
              <a:rPr lang="en-US" sz="1400" b="0" i="0" u="none" strike="noStrike" baseline="0" dirty="0">
                <a:latin typeface="Calibri" panose="020F0502020204030204" pitchFamily="34" charset="0"/>
                <a:ea typeface="Calibri" panose="020F0502020204030204" pitchFamily="34" charset="0"/>
                <a:cs typeface="Calibri" panose="020F0502020204030204" pitchFamily="34" charset="0"/>
              </a:rPr>
              <a:t>&amp; </a:t>
            </a:r>
            <a:r>
              <a:rPr lang="en-US" sz="1400" b="1" i="0" u="none" strike="noStrike" baseline="0" dirty="0">
                <a:latin typeface="Calibri" panose="020F0502020204030204" pitchFamily="34" charset="0"/>
                <a:ea typeface="Calibri" panose="020F0502020204030204" pitchFamily="34" charset="0"/>
                <a:cs typeface="Calibri" panose="020F0502020204030204" pitchFamily="34" charset="0"/>
              </a:rPr>
              <a:t>'9.52%'</a:t>
            </a:r>
            <a:r>
              <a:rPr lang="en-US" sz="1400" b="0" i="0" u="none" strike="noStrike" baseline="0" dirty="0">
                <a:latin typeface="Calibri" panose="020F0502020204030204" pitchFamily="34" charset="0"/>
                <a:ea typeface="Calibri" panose="020F0502020204030204" pitchFamily="34" charset="0"/>
                <a:cs typeface="Calibri" panose="020F0502020204030204" pitchFamily="34" charset="0"/>
              </a:rPr>
              <a:t>.</a:t>
            </a:r>
          </a:p>
          <a:p>
            <a:pPr>
              <a:lnSpc>
                <a:spcPct val="150000"/>
              </a:lnSpc>
            </a:pPr>
            <a:r>
              <a:rPr lang="en-IN" sz="1400" b="0" i="0" u="none" strike="noStrike" baseline="0" dirty="0">
                <a:latin typeface="Calibri" panose="020F0502020204030204" pitchFamily="34" charset="0"/>
                <a:ea typeface="Calibri" panose="020F0502020204030204" pitchFamily="34" charset="0"/>
                <a:cs typeface="Calibri" panose="020F0502020204030204" pitchFamily="34" charset="0"/>
              </a:rPr>
              <a:t>Most of the people are fond of these Cuisines.</a:t>
            </a:r>
          </a:p>
          <a:p>
            <a:pPr marL="0" indent="0">
              <a:buNone/>
            </a:pPr>
            <a:endParaRPr lang="en-US" dirty="0"/>
          </a:p>
        </p:txBody>
      </p:sp>
      <p:sp>
        <p:nvSpPr>
          <p:cNvPr id="15" name="Slide Number Placeholder 14">
            <a:extLst>
              <a:ext uri="{FF2B5EF4-FFF2-40B4-BE49-F238E27FC236}">
                <a16:creationId xmlns:a16="http://schemas.microsoft.com/office/drawing/2014/main" id="{865304AF-EFC8-08A7-8328-DA216A8CDFF2}"/>
              </a:ext>
            </a:extLst>
          </p:cNvPr>
          <p:cNvSpPr>
            <a:spLocks noGrp="1"/>
          </p:cNvSpPr>
          <p:nvPr>
            <p:ph type="sldNum" sz="quarter" idx="4"/>
          </p:nvPr>
        </p:nvSpPr>
        <p:spPr>
          <a:xfrm>
            <a:off x="11274552" y="5989319"/>
            <a:ext cx="457200" cy="457200"/>
          </a:xfrm>
        </p:spPr>
        <p:txBody>
          <a:bodyPr/>
          <a:lstStyle/>
          <a:p>
            <a:fld id="{745CA84A-544F-4B6B-BC9A-925394EE73B5}" type="slidenum">
              <a:rPr lang="en-US" smtClean="0"/>
              <a:pPr/>
              <a:t>13</a:t>
            </a:fld>
            <a:endParaRPr lang="en-US" dirty="0"/>
          </a:p>
        </p:txBody>
      </p:sp>
      <p:pic>
        <p:nvPicPr>
          <p:cNvPr id="4" name="Picture 3">
            <a:extLst>
              <a:ext uri="{FF2B5EF4-FFF2-40B4-BE49-F238E27FC236}">
                <a16:creationId xmlns:a16="http://schemas.microsoft.com/office/drawing/2014/main" id="{E87A025A-5570-AB90-155A-514805444D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80513" y="1234439"/>
            <a:ext cx="5405308" cy="2388995"/>
          </a:xfrm>
          <a:prstGeom prst="rect">
            <a:avLst/>
          </a:prstGeom>
        </p:spPr>
      </p:pic>
      <p:pic>
        <p:nvPicPr>
          <p:cNvPr id="6" name="Picture 5">
            <a:extLst>
              <a:ext uri="{FF2B5EF4-FFF2-40B4-BE49-F238E27FC236}">
                <a16:creationId xmlns:a16="http://schemas.microsoft.com/office/drawing/2014/main" id="{C10A56D5-1F12-5A52-0EC5-190C67FC2F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40418" y="3828924"/>
            <a:ext cx="4925982" cy="2628388"/>
          </a:xfrm>
          <a:prstGeom prst="rect">
            <a:avLst/>
          </a:prstGeom>
        </p:spPr>
      </p:pic>
    </p:spTree>
    <p:extLst>
      <p:ext uri="{BB962C8B-B14F-4D97-AF65-F5344CB8AC3E}">
        <p14:creationId xmlns:p14="http://schemas.microsoft.com/office/powerpoint/2010/main" val="22318639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08C5AEA-7884-E448-1CA4-A7798C7DDC4C}"/>
              </a:ext>
            </a:extLst>
          </p:cNvPr>
          <p:cNvSpPr>
            <a:spLocks noGrp="1"/>
          </p:cNvSpPr>
          <p:nvPr>
            <p:ph type="title"/>
          </p:nvPr>
        </p:nvSpPr>
        <p:spPr>
          <a:xfrm>
            <a:off x="4450080" y="457200"/>
            <a:ext cx="6858000" cy="731520"/>
          </a:xfrm>
        </p:spPr>
        <p:txBody>
          <a:bodyPr/>
          <a:lstStyle/>
          <a:p>
            <a:r>
              <a:rPr lang="en-US" sz="2000" b="1" u="sng" dirty="0">
                <a:solidFill>
                  <a:srgbClr val="374151"/>
                </a:solidFill>
                <a:latin typeface="Segoe UI" panose="020B0502040204020203" pitchFamily="34" charset="0"/>
                <a:ea typeface="Calibri" panose="020F0502020204030204" pitchFamily="34" charset="0"/>
              </a:rPr>
              <a:t>D</a:t>
            </a:r>
            <a:r>
              <a:rPr lang="en-US" sz="2000" b="1" u="sng" dirty="0">
                <a:solidFill>
                  <a:srgbClr val="374151"/>
                </a:solidFill>
                <a:effectLst/>
                <a:latin typeface="Segoe UI" panose="020B0502040204020203" pitchFamily="34" charset="0"/>
                <a:ea typeface="Calibri" panose="020F0502020204030204" pitchFamily="34" charset="0"/>
              </a:rPr>
              <a:t>istribution of </a:t>
            </a:r>
            <a:r>
              <a:rPr lang="en-US" sz="2000" b="1" u="sng" dirty="0">
                <a:solidFill>
                  <a:srgbClr val="374151"/>
                </a:solidFill>
                <a:latin typeface="Segoe UI" panose="020B0502040204020203" pitchFamily="34" charset="0"/>
                <a:ea typeface="Calibri" panose="020F0502020204030204" pitchFamily="34" charset="0"/>
              </a:rPr>
              <a:t>Cuisine in HSR Area</a:t>
            </a:r>
            <a:endParaRPr lang="en-US" dirty="0"/>
          </a:p>
        </p:txBody>
      </p:sp>
      <p:sp>
        <p:nvSpPr>
          <p:cNvPr id="3" name="Text Placeholder 2">
            <a:extLst>
              <a:ext uri="{FF2B5EF4-FFF2-40B4-BE49-F238E27FC236}">
                <a16:creationId xmlns:a16="http://schemas.microsoft.com/office/drawing/2014/main" id="{54D5B2D6-7194-5615-E41A-5305CEB05AE7}"/>
              </a:ext>
            </a:extLst>
          </p:cNvPr>
          <p:cNvSpPr>
            <a:spLocks noGrp="1"/>
          </p:cNvSpPr>
          <p:nvPr>
            <p:ph type="body" sz="half" idx="11"/>
          </p:nvPr>
        </p:nvSpPr>
        <p:spPr>
          <a:xfrm>
            <a:off x="579120" y="1981714"/>
            <a:ext cx="3017520" cy="365760"/>
          </a:xfrm>
        </p:spPr>
        <p:txBody>
          <a:bodyPr/>
          <a:lstStyle/>
          <a:p>
            <a:r>
              <a:rPr lang="en-US" dirty="0"/>
              <a:t>Conclusion :</a:t>
            </a:r>
          </a:p>
        </p:txBody>
      </p:sp>
      <p:sp>
        <p:nvSpPr>
          <p:cNvPr id="2" name="Text Placeholder 1">
            <a:extLst>
              <a:ext uri="{FF2B5EF4-FFF2-40B4-BE49-F238E27FC236}">
                <a16:creationId xmlns:a16="http://schemas.microsoft.com/office/drawing/2014/main" id="{2FE6D08A-6BA3-BE75-BBD6-359A8B615146}"/>
              </a:ext>
            </a:extLst>
          </p:cNvPr>
          <p:cNvSpPr>
            <a:spLocks noGrp="1"/>
          </p:cNvSpPr>
          <p:nvPr>
            <p:ph type="body" sz="half" idx="12"/>
          </p:nvPr>
        </p:nvSpPr>
        <p:spPr>
          <a:xfrm>
            <a:off x="336548" y="1961394"/>
            <a:ext cx="3017520" cy="4246366"/>
          </a:xfrm>
        </p:spPr>
        <p:txBody>
          <a:bodyPr/>
          <a:lstStyle/>
          <a:p>
            <a:pPr marL="0" indent="0">
              <a:lnSpc>
                <a:spcPct val="150000"/>
              </a:lnSpc>
              <a:buNone/>
            </a:pPr>
            <a:endParaRPr lang="en-IN" sz="1400" b="0" i="0" u="none" strike="noStrike" baseline="0" dirty="0">
              <a:latin typeface="Calibri" panose="020F0502020204030204" pitchFamily="34" charset="0"/>
              <a:ea typeface="Calibri" panose="020F0502020204030204" pitchFamily="34" charset="0"/>
              <a:cs typeface="Calibri" panose="020F0502020204030204" pitchFamily="34" charset="0"/>
            </a:endParaRPr>
          </a:p>
          <a:p>
            <a:pPr>
              <a:lnSpc>
                <a:spcPct val="150000"/>
              </a:lnSpc>
            </a:pPr>
            <a:r>
              <a:rPr lang="en-US" sz="1400" b="0" i="0" u="none" strike="noStrike" baseline="0" dirty="0">
                <a:latin typeface="Calibri" panose="020F0502020204030204" pitchFamily="34" charset="0"/>
                <a:ea typeface="Calibri" panose="020F0502020204030204" pitchFamily="34" charset="0"/>
                <a:cs typeface="Calibri" panose="020F0502020204030204" pitchFamily="34" charset="0"/>
              </a:rPr>
              <a:t>From the above Visualizations ,We can say, In </a:t>
            </a:r>
            <a:r>
              <a:rPr lang="en-US" sz="1400" b="1" i="0" u="none" strike="noStrike" baseline="0" dirty="0">
                <a:latin typeface="Calibri" panose="020F0502020204030204" pitchFamily="34" charset="0"/>
                <a:ea typeface="Calibri" panose="020F0502020204030204" pitchFamily="34" charset="0"/>
                <a:cs typeface="Calibri" panose="020F0502020204030204" pitchFamily="34" charset="0"/>
              </a:rPr>
              <a:t>HSR </a:t>
            </a:r>
            <a:r>
              <a:rPr lang="en-US" sz="1400" b="0" i="0" u="none" strike="noStrike" baseline="0" dirty="0">
                <a:latin typeface="Calibri" panose="020F0502020204030204" pitchFamily="34" charset="0"/>
                <a:ea typeface="Calibri" panose="020F0502020204030204" pitchFamily="34" charset="0"/>
                <a:cs typeface="Calibri" panose="020F0502020204030204" pitchFamily="34" charset="0"/>
              </a:rPr>
              <a:t>Area, </a:t>
            </a:r>
            <a:r>
              <a:rPr lang="en-US" sz="1400" b="1" i="0" u="none" strike="noStrike" baseline="0" dirty="0">
                <a:latin typeface="Calibri" panose="020F0502020204030204" pitchFamily="34" charset="0"/>
                <a:ea typeface="Calibri" panose="020F0502020204030204" pitchFamily="34" charset="0"/>
                <a:cs typeface="Calibri" panose="020F0502020204030204" pitchFamily="34" charset="0"/>
              </a:rPr>
              <a:t>"North Indian“ </a:t>
            </a:r>
            <a:r>
              <a:rPr lang="en-US" sz="1400" b="0" i="0" u="none" strike="noStrike" baseline="0" dirty="0">
                <a:latin typeface="Calibri" panose="020F0502020204030204" pitchFamily="34" charset="0"/>
                <a:ea typeface="Calibri" panose="020F0502020204030204" pitchFamily="34" charset="0"/>
                <a:cs typeface="Calibri" panose="020F0502020204030204" pitchFamily="34" charset="0"/>
              </a:rPr>
              <a:t>Cuisines are dominated by around </a:t>
            </a:r>
            <a:r>
              <a:rPr lang="en-US" sz="1400" b="1" i="0" u="none" strike="noStrike" baseline="0" dirty="0">
                <a:latin typeface="Calibri" panose="020F0502020204030204" pitchFamily="34" charset="0"/>
                <a:ea typeface="Calibri" panose="020F0502020204030204" pitchFamily="34" charset="0"/>
                <a:cs typeface="Calibri" panose="020F0502020204030204" pitchFamily="34" charset="0"/>
              </a:rPr>
              <a:t>'14.3%’ </a:t>
            </a:r>
            <a:r>
              <a:rPr lang="en-US" sz="1400" b="0" i="0" u="none" strike="noStrike" baseline="0" dirty="0">
                <a:latin typeface="Calibri" panose="020F0502020204030204" pitchFamily="34" charset="0"/>
                <a:ea typeface="Calibri" panose="020F0502020204030204" pitchFamily="34" charset="0"/>
                <a:cs typeface="Calibri" panose="020F0502020204030204" pitchFamily="34" charset="0"/>
              </a:rPr>
              <a:t>followed by</a:t>
            </a:r>
          </a:p>
          <a:p>
            <a:pPr>
              <a:lnSpc>
                <a:spcPct val="150000"/>
              </a:lnSpc>
            </a:pPr>
            <a:r>
              <a:rPr lang="en-IN" sz="1400" b="1" i="0" u="none" strike="noStrike" baseline="0" dirty="0">
                <a:latin typeface="Calibri" panose="020F0502020204030204" pitchFamily="34" charset="0"/>
                <a:ea typeface="Calibri" panose="020F0502020204030204" pitchFamily="34" charset="0"/>
                <a:cs typeface="Calibri" panose="020F0502020204030204" pitchFamily="34" charset="0"/>
              </a:rPr>
              <a:t>"Chinese“ </a:t>
            </a:r>
            <a:r>
              <a:rPr lang="en-IN" sz="1400" b="0" i="0" u="none" strike="noStrike" baseline="0" dirty="0">
                <a:latin typeface="Calibri" panose="020F0502020204030204" pitchFamily="34" charset="0"/>
                <a:ea typeface="Calibri" panose="020F0502020204030204" pitchFamily="34" charset="0"/>
                <a:cs typeface="Calibri" panose="020F0502020204030204" pitchFamily="34" charset="0"/>
              </a:rPr>
              <a:t>&amp; </a:t>
            </a:r>
            <a:r>
              <a:rPr lang="en-IN" sz="1400" b="1" i="0" u="none" strike="noStrike" baseline="0" dirty="0">
                <a:latin typeface="Calibri" panose="020F0502020204030204" pitchFamily="34" charset="0"/>
                <a:ea typeface="Calibri" panose="020F0502020204030204" pitchFamily="34" charset="0"/>
                <a:cs typeface="Calibri" panose="020F0502020204030204" pitchFamily="34" charset="0"/>
              </a:rPr>
              <a:t>"South Indian“ </a:t>
            </a:r>
            <a:r>
              <a:rPr lang="en-IN" sz="1400" b="0" i="0" u="none" strike="noStrike" baseline="0" dirty="0">
                <a:latin typeface="Calibri" panose="020F0502020204030204" pitchFamily="34" charset="0"/>
                <a:ea typeface="Calibri" panose="020F0502020204030204" pitchFamily="34" charset="0"/>
                <a:cs typeface="Calibri" panose="020F0502020204030204" pitchFamily="34" charset="0"/>
              </a:rPr>
              <a:t>Cuisines </a:t>
            </a:r>
            <a:r>
              <a:rPr lang="en-IN" sz="1400" b="1" i="0" u="none" strike="noStrike" baseline="0" dirty="0">
                <a:latin typeface="Calibri" panose="020F0502020204030204" pitchFamily="34" charset="0"/>
                <a:ea typeface="Calibri" panose="020F0502020204030204" pitchFamily="34" charset="0"/>
                <a:cs typeface="Calibri" panose="020F0502020204030204" pitchFamily="34" charset="0"/>
              </a:rPr>
              <a:t>'9.52% '</a:t>
            </a:r>
            <a:r>
              <a:rPr lang="en-IN" sz="1400" b="0" i="0" u="none" strike="noStrike" baseline="0" dirty="0">
                <a:latin typeface="Calibri" panose="020F0502020204030204" pitchFamily="34" charset="0"/>
                <a:ea typeface="Calibri" panose="020F0502020204030204" pitchFamily="34" charset="0"/>
                <a:cs typeface="Calibri" panose="020F0502020204030204" pitchFamily="34" charset="0"/>
              </a:rPr>
              <a:t>&amp; </a:t>
            </a:r>
            <a:r>
              <a:rPr lang="en-IN" sz="1400" b="1" i="0" u="none" strike="noStrike" baseline="0" dirty="0">
                <a:latin typeface="Calibri" panose="020F0502020204030204" pitchFamily="34" charset="0"/>
                <a:ea typeface="Calibri" panose="020F0502020204030204" pitchFamily="34" charset="0"/>
                <a:cs typeface="Calibri" panose="020F0502020204030204" pitchFamily="34" charset="0"/>
              </a:rPr>
              <a:t>'9.52%’ </a:t>
            </a:r>
            <a:r>
              <a:rPr lang="en-IN" sz="1400" b="0" i="0" u="none" strike="noStrike" baseline="0" dirty="0">
                <a:latin typeface="Calibri" panose="020F0502020204030204" pitchFamily="34" charset="0"/>
                <a:ea typeface="Calibri" panose="020F0502020204030204" pitchFamily="34" charset="0"/>
                <a:cs typeface="Calibri" panose="020F0502020204030204" pitchFamily="34" charset="0"/>
              </a:rPr>
              <a:t>of Restaurants respectively.</a:t>
            </a:r>
          </a:p>
          <a:p>
            <a:pPr>
              <a:lnSpc>
                <a:spcPct val="150000"/>
              </a:lnSpc>
            </a:pPr>
            <a:r>
              <a:rPr lang="en-US" sz="1400" b="0" i="0" u="none" strike="noStrike" baseline="0" dirty="0">
                <a:latin typeface="Calibri" panose="020F0502020204030204" pitchFamily="34" charset="0"/>
                <a:ea typeface="Calibri" panose="020F0502020204030204" pitchFamily="34" charset="0"/>
                <a:cs typeface="Calibri" panose="020F0502020204030204" pitchFamily="34" charset="0"/>
              </a:rPr>
              <a:t>So, We can also infer that-In HSR Area, We may have more </a:t>
            </a:r>
            <a:r>
              <a:rPr lang="en-US" sz="1400" b="1" i="0" u="none" strike="noStrike" baseline="0" dirty="0">
                <a:latin typeface="Calibri" panose="020F0502020204030204" pitchFamily="34" charset="0"/>
                <a:ea typeface="Calibri" panose="020F0502020204030204" pitchFamily="34" charset="0"/>
                <a:cs typeface="Calibri" panose="020F0502020204030204" pitchFamily="34" charset="0"/>
              </a:rPr>
              <a:t>"North Indian“ </a:t>
            </a:r>
            <a:r>
              <a:rPr lang="en-US" sz="1400" b="0" i="0" u="none" strike="noStrike" baseline="0" dirty="0">
                <a:latin typeface="Calibri" panose="020F0502020204030204" pitchFamily="34" charset="0"/>
                <a:ea typeface="Calibri" panose="020F0502020204030204" pitchFamily="34" charset="0"/>
                <a:cs typeface="Calibri" panose="020F0502020204030204" pitchFamily="34" charset="0"/>
              </a:rPr>
              <a:t>people staying there.</a:t>
            </a:r>
          </a:p>
          <a:p>
            <a:pPr marL="0" indent="0">
              <a:buNone/>
            </a:pPr>
            <a:endParaRPr lang="en-US" dirty="0"/>
          </a:p>
        </p:txBody>
      </p:sp>
      <p:sp>
        <p:nvSpPr>
          <p:cNvPr id="15" name="Slide Number Placeholder 14">
            <a:extLst>
              <a:ext uri="{FF2B5EF4-FFF2-40B4-BE49-F238E27FC236}">
                <a16:creationId xmlns:a16="http://schemas.microsoft.com/office/drawing/2014/main" id="{865304AF-EFC8-08A7-8328-DA216A8CDFF2}"/>
              </a:ext>
            </a:extLst>
          </p:cNvPr>
          <p:cNvSpPr>
            <a:spLocks noGrp="1"/>
          </p:cNvSpPr>
          <p:nvPr>
            <p:ph type="sldNum" sz="quarter" idx="4"/>
          </p:nvPr>
        </p:nvSpPr>
        <p:spPr>
          <a:xfrm>
            <a:off x="11274552" y="5989319"/>
            <a:ext cx="457200" cy="457200"/>
          </a:xfrm>
        </p:spPr>
        <p:txBody>
          <a:bodyPr/>
          <a:lstStyle/>
          <a:p>
            <a:fld id="{745CA84A-544F-4B6B-BC9A-925394EE73B5}" type="slidenum">
              <a:rPr lang="en-US" smtClean="0"/>
              <a:pPr/>
              <a:t>14</a:t>
            </a:fld>
            <a:endParaRPr lang="en-US" dirty="0"/>
          </a:p>
        </p:txBody>
      </p:sp>
      <p:pic>
        <p:nvPicPr>
          <p:cNvPr id="4" name="Picture 3">
            <a:extLst>
              <a:ext uri="{FF2B5EF4-FFF2-40B4-BE49-F238E27FC236}">
                <a16:creationId xmlns:a16="http://schemas.microsoft.com/office/drawing/2014/main" id="{CB77EE51-8E82-454F-F95C-12C0053AB1F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16400" y="1031240"/>
            <a:ext cx="7639052" cy="2907315"/>
          </a:xfrm>
          <a:prstGeom prst="rect">
            <a:avLst/>
          </a:prstGeom>
        </p:spPr>
      </p:pic>
      <p:pic>
        <p:nvPicPr>
          <p:cNvPr id="6" name="Picture 5">
            <a:extLst>
              <a:ext uri="{FF2B5EF4-FFF2-40B4-BE49-F238E27FC236}">
                <a16:creationId xmlns:a16="http://schemas.microsoft.com/office/drawing/2014/main" id="{7D868348-2479-B58F-6A88-1F22758613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58111" y="4066281"/>
            <a:ext cx="5098800" cy="2720599"/>
          </a:xfrm>
          <a:prstGeom prst="rect">
            <a:avLst/>
          </a:prstGeom>
        </p:spPr>
      </p:pic>
    </p:spTree>
    <p:extLst>
      <p:ext uri="{BB962C8B-B14F-4D97-AF65-F5344CB8AC3E}">
        <p14:creationId xmlns:p14="http://schemas.microsoft.com/office/powerpoint/2010/main" val="37476051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08C5AEA-7884-E448-1CA4-A7798C7DDC4C}"/>
              </a:ext>
            </a:extLst>
          </p:cNvPr>
          <p:cNvSpPr>
            <a:spLocks noGrp="1"/>
          </p:cNvSpPr>
          <p:nvPr>
            <p:ph type="title"/>
          </p:nvPr>
        </p:nvSpPr>
        <p:spPr>
          <a:xfrm>
            <a:off x="4450080" y="457200"/>
            <a:ext cx="6858000" cy="731520"/>
          </a:xfrm>
        </p:spPr>
        <p:txBody>
          <a:bodyPr/>
          <a:lstStyle/>
          <a:p>
            <a:r>
              <a:rPr lang="en-US" sz="2000" b="1" u="sng" dirty="0">
                <a:solidFill>
                  <a:srgbClr val="374151"/>
                </a:solidFill>
                <a:latin typeface="Segoe UI" panose="020B0502040204020203" pitchFamily="34" charset="0"/>
                <a:ea typeface="Calibri" panose="020F0502020204030204" pitchFamily="34" charset="0"/>
              </a:rPr>
              <a:t>D</a:t>
            </a:r>
            <a:r>
              <a:rPr lang="en-US" sz="2000" b="1" u="sng" dirty="0">
                <a:solidFill>
                  <a:srgbClr val="374151"/>
                </a:solidFill>
                <a:effectLst/>
                <a:latin typeface="Segoe UI" panose="020B0502040204020203" pitchFamily="34" charset="0"/>
                <a:ea typeface="Calibri" panose="020F0502020204030204" pitchFamily="34" charset="0"/>
              </a:rPr>
              <a:t>istribution of </a:t>
            </a:r>
            <a:r>
              <a:rPr lang="en-US" sz="2000" b="1" u="sng" dirty="0">
                <a:solidFill>
                  <a:srgbClr val="374151"/>
                </a:solidFill>
                <a:latin typeface="Segoe UI" panose="020B0502040204020203" pitchFamily="34" charset="0"/>
                <a:ea typeface="Calibri" panose="020F0502020204030204" pitchFamily="34" charset="0"/>
              </a:rPr>
              <a:t>Cuisine in Koramangala Area :</a:t>
            </a:r>
            <a:endParaRPr lang="en-US" dirty="0"/>
          </a:p>
        </p:txBody>
      </p:sp>
      <p:sp>
        <p:nvSpPr>
          <p:cNvPr id="3" name="Text Placeholder 2">
            <a:extLst>
              <a:ext uri="{FF2B5EF4-FFF2-40B4-BE49-F238E27FC236}">
                <a16:creationId xmlns:a16="http://schemas.microsoft.com/office/drawing/2014/main" id="{54D5B2D6-7194-5615-E41A-5305CEB05AE7}"/>
              </a:ext>
            </a:extLst>
          </p:cNvPr>
          <p:cNvSpPr>
            <a:spLocks noGrp="1"/>
          </p:cNvSpPr>
          <p:nvPr>
            <p:ph type="body" sz="half" idx="11"/>
          </p:nvPr>
        </p:nvSpPr>
        <p:spPr>
          <a:xfrm>
            <a:off x="812055" y="2153920"/>
            <a:ext cx="3017520" cy="365760"/>
          </a:xfrm>
        </p:spPr>
        <p:txBody>
          <a:bodyPr/>
          <a:lstStyle/>
          <a:p>
            <a:r>
              <a:rPr lang="en-US" dirty="0"/>
              <a:t>Conclusion :</a:t>
            </a:r>
          </a:p>
        </p:txBody>
      </p:sp>
      <p:sp>
        <p:nvSpPr>
          <p:cNvPr id="2" name="Text Placeholder 1">
            <a:extLst>
              <a:ext uri="{FF2B5EF4-FFF2-40B4-BE49-F238E27FC236}">
                <a16:creationId xmlns:a16="http://schemas.microsoft.com/office/drawing/2014/main" id="{2FE6D08A-6BA3-BE75-BBD6-359A8B615146}"/>
              </a:ext>
            </a:extLst>
          </p:cNvPr>
          <p:cNvSpPr>
            <a:spLocks noGrp="1"/>
          </p:cNvSpPr>
          <p:nvPr>
            <p:ph type="body" sz="half" idx="12"/>
          </p:nvPr>
        </p:nvSpPr>
        <p:spPr>
          <a:xfrm>
            <a:off x="460248" y="2235199"/>
            <a:ext cx="3017520" cy="3754119"/>
          </a:xfrm>
        </p:spPr>
        <p:txBody>
          <a:bodyPr/>
          <a:lstStyle/>
          <a:p>
            <a:pPr algn="l"/>
            <a:endParaRPr lang="en-IN" sz="1800" b="0" i="0" u="none" strike="noStrike" baseline="0" dirty="0">
              <a:latin typeface="Arial" panose="020B0604020202020204" pitchFamily="34" charset="0"/>
            </a:endParaRPr>
          </a:p>
          <a:p>
            <a:endParaRPr lang="en-IN" sz="1800" b="0" i="0" u="none" strike="noStrike" baseline="0" dirty="0">
              <a:latin typeface="Arial" panose="020B0604020202020204" pitchFamily="34" charset="0"/>
            </a:endParaRPr>
          </a:p>
          <a:p>
            <a:pPr>
              <a:lnSpc>
                <a:spcPct val="150000"/>
              </a:lnSpc>
            </a:pPr>
            <a:r>
              <a:rPr lang="en-IN" b="0" i="0" u="none" strike="noStrike" baseline="0" dirty="0">
                <a:latin typeface="Calibri" panose="020F0502020204030204" pitchFamily="34" charset="0"/>
                <a:ea typeface="Calibri" panose="020F0502020204030204" pitchFamily="34" charset="0"/>
                <a:cs typeface="Calibri" panose="020F0502020204030204" pitchFamily="34" charset="0"/>
              </a:rPr>
              <a:t>From the above Visualizations, We can say, In </a:t>
            </a:r>
            <a:r>
              <a:rPr lang="en-IN" b="1" i="0" u="none" strike="noStrike" baseline="0" dirty="0">
                <a:latin typeface="Calibri" panose="020F0502020204030204" pitchFamily="34" charset="0"/>
                <a:ea typeface="Calibri" panose="020F0502020204030204" pitchFamily="34" charset="0"/>
                <a:cs typeface="Calibri" panose="020F0502020204030204" pitchFamily="34" charset="0"/>
              </a:rPr>
              <a:t>Koramangala </a:t>
            </a:r>
            <a:r>
              <a:rPr lang="en-IN" b="0" i="0" u="none" strike="noStrike" baseline="0" dirty="0">
                <a:latin typeface="Calibri" panose="020F0502020204030204" pitchFamily="34" charset="0"/>
                <a:ea typeface="Calibri" panose="020F0502020204030204" pitchFamily="34" charset="0"/>
                <a:cs typeface="Calibri" panose="020F0502020204030204" pitchFamily="34" charset="0"/>
              </a:rPr>
              <a:t>Area, </a:t>
            </a:r>
            <a:r>
              <a:rPr lang="en-IN" b="1" i="0" u="none" strike="noStrike" baseline="0" dirty="0">
                <a:latin typeface="Calibri" panose="020F0502020204030204" pitchFamily="34" charset="0"/>
                <a:ea typeface="Calibri" panose="020F0502020204030204" pitchFamily="34" charset="0"/>
                <a:cs typeface="Calibri" panose="020F0502020204030204" pitchFamily="34" charset="0"/>
              </a:rPr>
              <a:t>"Chinese“ </a:t>
            </a:r>
            <a:r>
              <a:rPr lang="en-IN" b="0" i="0" u="none" strike="noStrike" baseline="0" dirty="0">
                <a:latin typeface="Calibri" panose="020F0502020204030204" pitchFamily="34" charset="0"/>
                <a:ea typeface="Calibri" panose="020F0502020204030204" pitchFamily="34" charset="0"/>
                <a:cs typeface="Calibri" panose="020F0502020204030204" pitchFamily="34" charset="0"/>
              </a:rPr>
              <a:t>Cuisines are dominated by around </a:t>
            </a:r>
            <a:r>
              <a:rPr lang="en-IN" b="1" i="0" u="none" strike="noStrike" baseline="0" dirty="0">
                <a:latin typeface="Calibri" panose="020F0502020204030204" pitchFamily="34" charset="0"/>
                <a:ea typeface="Calibri" panose="020F0502020204030204" pitchFamily="34" charset="0"/>
                <a:cs typeface="Calibri" panose="020F0502020204030204" pitchFamily="34" charset="0"/>
              </a:rPr>
              <a:t>'10.3%’ </a:t>
            </a:r>
            <a:r>
              <a:rPr lang="en-IN" b="0" i="0" u="none" strike="noStrike" baseline="0" dirty="0">
                <a:latin typeface="Calibri" panose="020F0502020204030204" pitchFamily="34" charset="0"/>
                <a:ea typeface="Calibri" panose="020F0502020204030204" pitchFamily="34" charset="0"/>
                <a:cs typeface="Calibri" panose="020F0502020204030204" pitchFamily="34" charset="0"/>
              </a:rPr>
              <a:t>followed by </a:t>
            </a:r>
            <a:r>
              <a:rPr lang="en-IN" b="1" i="0" u="none" strike="noStrike" baseline="0" dirty="0">
                <a:latin typeface="Calibri" panose="020F0502020204030204" pitchFamily="34" charset="0"/>
                <a:ea typeface="Calibri" panose="020F0502020204030204" pitchFamily="34" charset="0"/>
                <a:cs typeface="Calibri" panose="020F0502020204030204" pitchFamily="34" charset="0"/>
              </a:rPr>
              <a:t>"North Indian“ </a:t>
            </a:r>
            <a:r>
              <a:rPr lang="en-IN" b="0" i="0" u="none" strike="noStrike" baseline="0" dirty="0">
                <a:latin typeface="Calibri" panose="020F0502020204030204" pitchFamily="34" charset="0"/>
                <a:ea typeface="Calibri" panose="020F0502020204030204" pitchFamily="34" charset="0"/>
                <a:cs typeface="Calibri" panose="020F0502020204030204" pitchFamily="34" charset="0"/>
              </a:rPr>
              <a:t>&amp; </a:t>
            </a:r>
            <a:r>
              <a:rPr lang="en-IN" b="1" i="0" u="none" strike="noStrike" baseline="0" dirty="0">
                <a:latin typeface="Calibri" panose="020F0502020204030204" pitchFamily="34" charset="0"/>
                <a:ea typeface="Calibri" panose="020F0502020204030204" pitchFamily="34" charset="0"/>
                <a:cs typeface="Calibri" panose="020F0502020204030204" pitchFamily="34" charset="0"/>
              </a:rPr>
              <a:t>“South Indian“ </a:t>
            </a:r>
            <a:r>
              <a:rPr lang="en-IN" b="0" i="0" u="none" strike="noStrike" baseline="0" dirty="0">
                <a:latin typeface="Calibri" panose="020F0502020204030204" pitchFamily="34" charset="0"/>
                <a:ea typeface="Calibri" panose="020F0502020204030204" pitchFamily="34" charset="0"/>
                <a:cs typeface="Calibri" panose="020F0502020204030204" pitchFamily="34" charset="0"/>
              </a:rPr>
              <a:t>Cuisines </a:t>
            </a:r>
            <a:r>
              <a:rPr lang="en-IN" b="1" i="0" u="none" strike="noStrike" baseline="0" dirty="0">
                <a:latin typeface="Calibri" panose="020F0502020204030204" pitchFamily="34" charset="0"/>
                <a:ea typeface="Calibri" panose="020F0502020204030204" pitchFamily="34" charset="0"/>
                <a:cs typeface="Calibri" panose="020F0502020204030204" pitchFamily="34" charset="0"/>
              </a:rPr>
              <a:t>'9.66%’ </a:t>
            </a:r>
            <a:r>
              <a:rPr lang="en-IN" b="0" i="0" u="none" strike="noStrike" baseline="0" dirty="0">
                <a:latin typeface="Calibri" panose="020F0502020204030204" pitchFamily="34" charset="0"/>
                <a:ea typeface="Calibri" panose="020F0502020204030204" pitchFamily="34" charset="0"/>
                <a:cs typeface="Calibri" panose="020F0502020204030204" pitchFamily="34" charset="0"/>
              </a:rPr>
              <a:t>&amp; </a:t>
            </a:r>
            <a:r>
              <a:rPr lang="en-IN" b="1" i="0" u="none" strike="noStrike" baseline="0" dirty="0">
                <a:latin typeface="Calibri" panose="020F0502020204030204" pitchFamily="34" charset="0"/>
                <a:ea typeface="Calibri" panose="020F0502020204030204" pitchFamily="34" charset="0"/>
                <a:cs typeface="Calibri" panose="020F0502020204030204" pitchFamily="34" charset="0"/>
              </a:rPr>
              <a:t>'7.59%’ </a:t>
            </a:r>
            <a:r>
              <a:rPr lang="en-IN" b="0" i="0" u="none" strike="noStrike" baseline="0" dirty="0">
                <a:latin typeface="Calibri" panose="020F0502020204030204" pitchFamily="34" charset="0"/>
                <a:ea typeface="Calibri" panose="020F0502020204030204" pitchFamily="34" charset="0"/>
                <a:cs typeface="Calibri" panose="020F0502020204030204" pitchFamily="34" charset="0"/>
              </a:rPr>
              <a:t>of Restaurants respectively.</a:t>
            </a:r>
          </a:p>
          <a:p>
            <a:pPr>
              <a:lnSpc>
                <a:spcPct val="150000"/>
              </a:lnSpc>
            </a:pPr>
            <a:r>
              <a:rPr lang="en-US" b="0" i="0" u="none" strike="noStrike" baseline="0" dirty="0">
                <a:latin typeface="Calibri" panose="020F0502020204030204" pitchFamily="34" charset="0"/>
                <a:ea typeface="Calibri" panose="020F0502020204030204" pitchFamily="34" charset="0"/>
                <a:cs typeface="Calibri" panose="020F0502020204030204" pitchFamily="34" charset="0"/>
              </a:rPr>
              <a:t>So, We can also infer that Most of the people are fond of the </a:t>
            </a:r>
            <a:r>
              <a:rPr lang="en-US" b="1" i="0" u="none" strike="noStrike" baseline="0" dirty="0">
                <a:latin typeface="Calibri" panose="020F0502020204030204" pitchFamily="34" charset="0"/>
                <a:ea typeface="Calibri" panose="020F0502020204030204" pitchFamily="34" charset="0"/>
                <a:cs typeface="Calibri" panose="020F0502020204030204" pitchFamily="34" charset="0"/>
              </a:rPr>
              <a:t>"Chinese“ </a:t>
            </a:r>
            <a:r>
              <a:rPr lang="en-US" b="0" i="0" u="none" strike="noStrike" baseline="0" dirty="0">
                <a:latin typeface="Calibri" panose="020F0502020204030204" pitchFamily="34" charset="0"/>
                <a:ea typeface="Calibri" panose="020F0502020204030204" pitchFamily="34" charset="0"/>
                <a:cs typeface="Calibri" panose="020F0502020204030204" pitchFamily="34" charset="0"/>
              </a:rPr>
              <a:t>Cuisines.</a:t>
            </a:r>
          </a:p>
          <a:p>
            <a:pPr marL="0" indent="0">
              <a:buNone/>
            </a:pPr>
            <a:endParaRPr lang="en-US" dirty="0"/>
          </a:p>
        </p:txBody>
      </p:sp>
      <p:sp>
        <p:nvSpPr>
          <p:cNvPr id="15" name="Slide Number Placeholder 14">
            <a:extLst>
              <a:ext uri="{FF2B5EF4-FFF2-40B4-BE49-F238E27FC236}">
                <a16:creationId xmlns:a16="http://schemas.microsoft.com/office/drawing/2014/main" id="{865304AF-EFC8-08A7-8328-DA216A8CDFF2}"/>
              </a:ext>
            </a:extLst>
          </p:cNvPr>
          <p:cNvSpPr>
            <a:spLocks noGrp="1"/>
          </p:cNvSpPr>
          <p:nvPr>
            <p:ph type="sldNum" sz="quarter" idx="4"/>
          </p:nvPr>
        </p:nvSpPr>
        <p:spPr>
          <a:xfrm>
            <a:off x="11274552" y="5989319"/>
            <a:ext cx="457200" cy="457200"/>
          </a:xfrm>
        </p:spPr>
        <p:txBody>
          <a:bodyPr/>
          <a:lstStyle/>
          <a:p>
            <a:fld id="{745CA84A-544F-4B6B-BC9A-925394EE73B5}" type="slidenum">
              <a:rPr lang="en-US" smtClean="0"/>
              <a:pPr/>
              <a:t>15</a:t>
            </a:fld>
            <a:endParaRPr lang="en-US" dirty="0"/>
          </a:p>
        </p:txBody>
      </p:sp>
      <p:pic>
        <p:nvPicPr>
          <p:cNvPr id="4" name="Picture 3">
            <a:extLst>
              <a:ext uri="{FF2B5EF4-FFF2-40B4-BE49-F238E27FC236}">
                <a16:creationId xmlns:a16="http://schemas.microsoft.com/office/drawing/2014/main" id="{7EB4FA8A-940A-48AF-8D34-8F0EFE83AE9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81382" y="1245568"/>
            <a:ext cx="7550369" cy="2814141"/>
          </a:xfrm>
          <a:prstGeom prst="rect">
            <a:avLst/>
          </a:prstGeom>
        </p:spPr>
      </p:pic>
      <p:pic>
        <p:nvPicPr>
          <p:cNvPr id="6" name="Picture 5">
            <a:extLst>
              <a:ext uri="{FF2B5EF4-FFF2-40B4-BE49-F238E27FC236}">
                <a16:creationId xmlns:a16="http://schemas.microsoft.com/office/drawing/2014/main" id="{7DDE7D7E-C749-DA69-D7DE-1FF1DDF3EE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38331" y="4051139"/>
            <a:ext cx="5770309" cy="2806861"/>
          </a:xfrm>
          <a:prstGeom prst="rect">
            <a:avLst/>
          </a:prstGeom>
        </p:spPr>
      </p:pic>
    </p:spTree>
    <p:extLst>
      <p:ext uri="{BB962C8B-B14F-4D97-AF65-F5344CB8AC3E}">
        <p14:creationId xmlns:p14="http://schemas.microsoft.com/office/powerpoint/2010/main" val="12918904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4D5B2D6-7194-5615-E41A-5305CEB05AE7}"/>
              </a:ext>
            </a:extLst>
          </p:cNvPr>
          <p:cNvSpPr>
            <a:spLocks noGrp="1"/>
          </p:cNvSpPr>
          <p:nvPr>
            <p:ph type="body" sz="half" idx="11"/>
          </p:nvPr>
        </p:nvSpPr>
        <p:spPr>
          <a:xfrm>
            <a:off x="582330" y="3332480"/>
            <a:ext cx="3017520" cy="365760"/>
          </a:xfrm>
        </p:spPr>
        <p:txBody>
          <a:bodyPr/>
          <a:lstStyle/>
          <a:p>
            <a:r>
              <a:rPr lang="en-US" dirty="0"/>
              <a:t>Conclusion :</a:t>
            </a:r>
          </a:p>
        </p:txBody>
      </p:sp>
      <p:sp>
        <p:nvSpPr>
          <p:cNvPr id="2" name="Text Placeholder 1">
            <a:extLst>
              <a:ext uri="{FF2B5EF4-FFF2-40B4-BE49-F238E27FC236}">
                <a16:creationId xmlns:a16="http://schemas.microsoft.com/office/drawing/2014/main" id="{2FE6D08A-6BA3-BE75-BBD6-359A8B615146}"/>
              </a:ext>
            </a:extLst>
          </p:cNvPr>
          <p:cNvSpPr>
            <a:spLocks noGrp="1"/>
          </p:cNvSpPr>
          <p:nvPr>
            <p:ph type="body" sz="half" idx="12"/>
          </p:nvPr>
        </p:nvSpPr>
        <p:spPr>
          <a:xfrm>
            <a:off x="540620" y="3794758"/>
            <a:ext cx="3017520" cy="2194561"/>
          </a:xfrm>
        </p:spPr>
        <p:txBody>
          <a:bodyPr/>
          <a:lstStyle/>
          <a:p>
            <a:pPr marL="0" indent="0">
              <a:lnSpc>
                <a:spcPct val="150000"/>
              </a:lnSpc>
              <a:buNone/>
            </a:pPr>
            <a:r>
              <a:rPr lang="en-US" sz="1200" dirty="0">
                <a:solidFill>
                  <a:srgbClr val="374151"/>
                </a:solidFill>
                <a:effectLst/>
                <a:latin typeface="Segoe UI" panose="020B0502040204020203" pitchFamily="34" charset="0"/>
                <a:ea typeface="Calibri" panose="020F0502020204030204" pitchFamily="34" charset="0"/>
              </a:rPr>
              <a:t>The heatmap displays the average cost and rating for each cuisine in Bangalore. This analysis helps to identify which cuisines have the highest average cost and rating. This information can help customers make informed choices when deciding on which cuisine to order.</a:t>
            </a:r>
            <a:endParaRPr lang="en-US" sz="1200" dirty="0">
              <a:effectLst/>
              <a:latin typeface="Calibri" panose="020F0502020204030204" pitchFamily="34" charset="0"/>
              <a:ea typeface="Calibri" panose="020F0502020204030204" pitchFamily="34" charset="0"/>
            </a:endParaRPr>
          </a:p>
          <a:p>
            <a:pPr marL="0" indent="0">
              <a:buNone/>
            </a:pPr>
            <a:endParaRPr lang="en-US" dirty="0"/>
          </a:p>
        </p:txBody>
      </p:sp>
      <p:sp>
        <p:nvSpPr>
          <p:cNvPr id="15" name="Slide Number Placeholder 14">
            <a:extLst>
              <a:ext uri="{FF2B5EF4-FFF2-40B4-BE49-F238E27FC236}">
                <a16:creationId xmlns:a16="http://schemas.microsoft.com/office/drawing/2014/main" id="{865304AF-EFC8-08A7-8328-DA216A8CDFF2}"/>
              </a:ext>
            </a:extLst>
          </p:cNvPr>
          <p:cNvSpPr>
            <a:spLocks noGrp="1"/>
          </p:cNvSpPr>
          <p:nvPr>
            <p:ph type="sldNum" sz="quarter" idx="4"/>
          </p:nvPr>
        </p:nvSpPr>
        <p:spPr>
          <a:xfrm>
            <a:off x="11274552" y="5989319"/>
            <a:ext cx="457200" cy="457200"/>
          </a:xfrm>
        </p:spPr>
        <p:txBody>
          <a:bodyPr/>
          <a:lstStyle/>
          <a:p>
            <a:fld id="{745CA84A-544F-4B6B-BC9A-925394EE73B5}" type="slidenum">
              <a:rPr lang="en-US" smtClean="0"/>
              <a:pPr/>
              <a:t>16</a:t>
            </a:fld>
            <a:endParaRPr lang="en-US" dirty="0"/>
          </a:p>
        </p:txBody>
      </p:sp>
      <p:pic>
        <p:nvPicPr>
          <p:cNvPr id="6" name="Picture 5">
            <a:extLst>
              <a:ext uri="{FF2B5EF4-FFF2-40B4-BE49-F238E27FC236}">
                <a16:creationId xmlns:a16="http://schemas.microsoft.com/office/drawing/2014/main" id="{1E6874BF-488A-7463-1480-0BB9716D59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59079" y="232587"/>
            <a:ext cx="4501536" cy="6392825"/>
          </a:xfrm>
          <a:prstGeom prst="rect">
            <a:avLst/>
          </a:prstGeom>
        </p:spPr>
      </p:pic>
      <p:sp>
        <p:nvSpPr>
          <p:cNvPr id="5" name="Title 4">
            <a:extLst>
              <a:ext uri="{FF2B5EF4-FFF2-40B4-BE49-F238E27FC236}">
                <a16:creationId xmlns:a16="http://schemas.microsoft.com/office/drawing/2014/main" id="{708C5AEA-7884-E448-1CA4-A7798C7DDC4C}"/>
              </a:ext>
            </a:extLst>
          </p:cNvPr>
          <p:cNvSpPr>
            <a:spLocks noGrp="1"/>
          </p:cNvSpPr>
          <p:nvPr>
            <p:ph type="title"/>
          </p:nvPr>
        </p:nvSpPr>
        <p:spPr>
          <a:xfrm>
            <a:off x="4048905" y="232586"/>
            <a:ext cx="3428855" cy="966293"/>
          </a:xfrm>
        </p:spPr>
        <p:txBody>
          <a:bodyPr/>
          <a:lstStyle/>
          <a:p>
            <a:pPr>
              <a:lnSpc>
                <a:spcPct val="100000"/>
              </a:lnSpc>
            </a:pPr>
            <a:r>
              <a:rPr lang="en-US" sz="1800" b="1" i="0" dirty="0">
                <a:solidFill>
                  <a:srgbClr val="374151"/>
                </a:solidFill>
                <a:latin typeface="Segoe UI" panose="020B0502040204020203" pitchFamily="34" charset="0"/>
                <a:ea typeface="Calibri" panose="020F0502020204030204" pitchFamily="34" charset="0"/>
              </a:rPr>
              <a:t>Average Rating by Cuisine </a:t>
            </a:r>
            <a:br>
              <a:rPr lang="en-US" sz="1800" b="1" i="0" dirty="0">
                <a:solidFill>
                  <a:srgbClr val="374151"/>
                </a:solidFill>
                <a:latin typeface="Segoe UI" panose="020B0502040204020203" pitchFamily="34" charset="0"/>
                <a:ea typeface="Calibri" panose="020F0502020204030204" pitchFamily="34" charset="0"/>
              </a:rPr>
            </a:br>
            <a:r>
              <a:rPr lang="en-US" sz="1800" b="1" i="0" dirty="0">
                <a:solidFill>
                  <a:srgbClr val="374151"/>
                </a:solidFill>
                <a:latin typeface="Segoe UI" panose="020B0502040204020203" pitchFamily="34" charset="0"/>
                <a:ea typeface="Calibri" panose="020F0502020204030204" pitchFamily="34" charset="0"/>
              </a:rPr>
              <a:t>and Cost Category </a:t>
            </a:r>
            <a:r>
              <a:rPr lang="en-US" sz="2000" b="1" i="0" dirty="0">
                <a:solidFill>
                  <a:srgbClr val="374151"/>
                </a:solidFill>
                <a:latin typeface="Segoe UI" panose="020B0502040204020203" pitchFamily="34" charset="0"/>
                <a:ea typeface="Calibri" panose="020F0502020204030204" pitchFamily="34" charset="0"/>
              </a:rPr>
              <a:t>:</a:t>
            </a:r>
            <a:endParaRPr lang="en-US" i="0" dirty="0"/>
          </a:p>
        </p:txBody>
      </p:sp>
    </p:spTree>
    <p:extLst>
      <p:ext uri="{BB962C8B-B14F-4D97-AF65-F5344CB8AC3E}">
        <p14:creationId xmlns:p14="http://schemas.microsoft.com/office/powerpoint/2010/main" val="483101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08C5AEA-7884-E448-1CA4-A7798C7DDC4C}"/>
              </a:ext>
            </a:extLst>
          </p:cNvPr>
          <p:cNvSpPr>
            <a:spLocks noGrp="1"/>
          </p:cNvSpPr>
          <p:nvPr>
            <p:ph type="title"/>
          </p:nvPr>
        </p:nvSpPr>
        <p:spPr>
          <a:xfrm>
            <a:off x="4111752" y="497840"/>
            <a:ext cx="7450328" cy="731520"/>
          </a:xfrm>
        </p:spPr>
        <p:txBody>
          <a:bodyPr/>
          <a:lstStyle/>
          <a:p>
            <a:r>
              <a:rPr lang="en-US" sz="2400" b="1" dirty="0">
                <a:solidFill>
                  <a:srgbClr val="374151"/>
                </a:solidFill>
                <a:latin typeface="Segoe UI" panose="020B0502040204020203" pitchFamily="34" charset="0"/>
                <a:ea typeface="Calibri" panose="020F0502020204030204" pitchFamily="34" charset="0"/>
              </a:rPr>
              <a:t>D</a:t>
            </a:r>
            <a:r>
              <a:rPr lang="en-US" sz="2400" b="1" dirty="0">
                <a:solidFill>
                  <a:srgbClr val="374151"/>
                </a:solidFill>
                <a:effectLst/>
                <a:latin typeface="Segoe UI" panose="020B0502040204020203" pitchFamily="34" charset="0"/>
                <a:ea typeface="Calibri" panose="020F0502020204030204" pitchFamily="34" charset="0"/>
              </a:rPr>
              <a:t>istribution of restaurants by cost category :-</a:t>
            </a:r>
            <a:endParaRPr lang="en-US" sz="2400" dirty="0"/>
          </a:p>
        </p:txBody>
      </p:sp>
      <p:sp>
        <p:nvSpPr>
          <p:cNvPr id="3" name="Text Placeholder 2">
            <a:extLst>
              <a:ext uri="{FF2B5EF4-FFF2-40B4-BE49-F238E27FC236}">
                <a16:creationId xmlns:a16="http://schemas.microsoft.com/office/drawing/2014/main" id="{54D5B2D6-7194-5615-E41A-5305CEB05AE7}"/>
              </a:ext>
            </a:extLst>
          </p:cNvPr>
          <p:cNvSpPr>
            <a:spLocks noGrp="1"/>
          </p:cNvSpPr>
          <p:nvPr>
            <p:ph type="body" sz="half" idx="11"/>
          </p:nvPr>
        </p:nvSpPr>
        <p:spPr>
          <a:xfrm>
            <a:off x="619760" y="2773680"/>
            <a:ext cx="3017520" cy="365760"/>
          </a:xfrm>
        </p:spPr>
        <p:txBody>
          <a:bodyPr/>
          <a:lstStyle/>
          <a:p>
            <a:r>
              <a:rPr lang="en-US" dirty="0"/>
              <a:t>Conclusion :</a:t>
            </a:r>
          </a:p>
        </p:txBody>
      </p:sp>
      <p:sp>
        <p:nvSpPr>
          <p:cNvPr id="2" name="Text Placeholder 1">
            <a:extLst>
              <a:ext uri="{FF2B5EF4-FFF2-40B4-BE49-F238E27FC236}">
                <a16:creationId xmlns:a16="http://schemas.microsoft.com/office/drawing/2014/main" id="{2FE6D08A-6BA3-BE75-BBD6-359A8B615146}"/>
              </a:ext>
            </a:extLst>
          </p:cNvPr>
          <p:cNvSpPr>
            <a:spLocks noGrp="1"/>
          </p:cNvSpPr>
          <p:nvPr>
            <p:ph type="body" sz="half" idx="12"/>
          </p:nvPr>
        </p:nvSpPr>
        <p:spPr>
          <a:xfrm>
            <a:off x="528320" y="3215638"/>
            <a:ext cx="3017520" cy="2992121"/>
          </a:xfrm>
        </p:spPr>
        <p:txBody>
          <a:bodyPr/>
          <a:lstStyle/>
          <a:p>
            <a:pPr marL="0" indent="0" algn="just">
              <a:lnSpc>
                <a:spcPct val="150000"/>
              </a:lnSpc>
              <a:buNone/>
            </a:pPr>
            <a:r>
              <a:rPr lang="en-IN" sz="1400" kern="100" dirty="0">
                <a:solidFill>
                  <a:srgbClr val="374151"/>
                </a:solidFill>
                <a:effectLst/>
                <a:latin typeface="Calibri" panose="020F0502020204030204" pitchFamily="34" charset="0"/>
                <a:ea typeface="Calibri" panose="020F0502020204030204" pitchFamily="34" charset="0"/>
                <a:cs typeface="Cordia New" panose="020B0304020202020204" pitchFamily="34" charset="-34"/>
              </a:rPr>
              <a:t>The pie chart displays the distribution of restaurants based on their cost category. The analysis helps to identify the percentage of restaurants that fall under each cost category. This information can help customers choose restaurants based on their budget.</a:t>
            </a:r>
            <a:endParaRPr lang="en-IN" sz="1400" kern="100" dirty="0">
              <a:effectLst/>
              <a:latin typeface="Calibri" panose="020F0502020204030204" pitchFamily="34" charset="0"/>
              <a:ea typeface="Calibri" panose="020F0502020204030204" pitchFamily="34" charset="0"/>
              <a:cs typeface="Cordia New" panose="020B0304020202020204" pitchFamily="34" charset="-34"/>
            </a:endParaRPr>
          </a:p>
          <a:p>
            <a:pPr marL="0" indent="0" algn="just">
              <a:buNone/>
            </a:pPr>
            <a:endParaRPr lang="en-US" dirty="0"/>
          </a:p>
        </p:txBody>
      </p:sp>
      <p:sp>
        <p:nvSpPr>
          <p:cNvPr id="15" name="Slide Number Placeholder 14">
            <a:extLst>
              <a:ext uri="{FF2B5EF4-FFF2-40B4-BE49-F238E27FC236}">
                <a16:creationId xmlns:a16="http://schemas.microsoft.com/office/drawing/2014/main" id="{865304AF-EFC8-08A7-8328-DA216A8CDFF2}"/>
              </a:ext>
            </a:extLst>
          </p:cNvPr>
          <p:cNvSpPr>
            <a:spLocks noGrp="1"/>
          </p:cNvSpPr>
          <p:nvPr>
            <p:ph type="sldNum" sz="quarter" idx="4"/>
          </p:nvPr>
        </p:nvSpPr>
        <p:spPr>
          <a:xfrm>
            <a:off x="11274552" y="5989319"/>
            <a:ext cx="457200" cy="457200"/>
          </a:xfrm>
        </p:spPr>
        <p:txBody>
          <a:bodyPr/>
          <a:lstStyle/>
          <a:p>
            <a:fld id="{745CA84A-544F-4B6B-BC9A-925394EE73B5}" type="slidenum">
              <a:rPr lang="en-US" smtClean="0"/>
              <a:pPr/>
              <a:t>17</a:t>
            </a:fld>
            <a:endParaRPr lang="en-US" dirty="0"/>
          </a:p>
        </p:txBody>
      </p:sp>
      <p:pic>
        <p:nvPicPr>
          <p:cNvPr id="6" name="Picture 5">
            <a:extLst>
              <a:ext uri="{FF2B5EF4-FFF2-40B4-BE49-F238E27FC236}">
                <a16:creationId xmlns:a16="http://schemas.microsoft.com/office/drawing/2014/main" id="{7E725FE1-4EC2-7352-903C-87AFE77A6D88}"/>
              </a:ext>
            </a:extLst>
          </p:cNvPr>
          <p:cNvPicPr>
            <a:picLocks noChangeAspect="1"/>
          </p:cNvPicPr>
          <p:nvPr/>
        </p:nvPicPr>
        <p:blipFill>
          <a:blip r:embed="rId2"/>
          <a:stretch>
            <a:fillRect/>
          </a:stretch>
        </p:blipFill>
        <p:spPr>
          <a:xfrm>
            <a:off x="5222744" y="1491733"/>
            <a:ext cx="5231896" cy="5183340"/>
          </a:xfrm>
          <a:prstGeom prst="rect">
            <a:avLst/>
          </a:prstGeom>
        </p:spPr>
      </p:pic>
    </p:spTree>
    <p:extLst>
      <p:ext uri="{BB962C8B-B14F-4D97-AF65-F5344CB8AC3E}">
        <p14:creationId xmlns:p14="http://schemas.microsoft.com/office/powerpoint/2010/main" val="41959586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08C5AEA-7884-E448-1CA4-A7798C7DDC4C}"/>
              </a:ext>
            </a:extLst>
          </p:cNvPr>
          <p:cNvSpPr>
            <a:spLocks noGrp="1"/>
          </p:cNvSpPr>
          <p:nvPr>
            <p:ph type="title"/>
          </p:nvPr>
        </p:nvSpPr>
        <p:spPr>
          <a:xfrm>
            <a:off x="4450080" y="457200"/>
            <a:ext cx="6858000" cy="711200"/>
          </a:xfrm>
        </p:spPr>
        <p:txBody>
          <a:bodyPr/>
          <a:lstStyle/>
          <a:p>
            <a:r>
              <a:rPr lang="en-US" sz="2400" b="1" dirty="0">
                <a:solidFill>
                  <a:srgbClr val="374151"/>
                </a:solidFill>
                <a:effectLst/>
                <a:latin typeface="Segoe UI" panose="020B0502040204020203" pitchFamily="34" charset="0"/>
                <a:ea typeface="Calibri" panose="020F0502020204030204" pitchFamily="34" charset="0"/>
              </a:rPr>
              <a:t>Aver</a:t>
            </a:r>
            <a:r>
              <a:rPr lang="en-US" sz="2400" b="1" dirty="0">
                <a:solidFill>
                  <a:srgbClr val="374151"/>
                </a:solidFill>
                <a:latin typeface="Segoe UI" panose="020B0502040204020203" pitchFamily="34" charset="0"/>
                <a:ea typeface="Calibri" panose="020F0502020204030204" pitchFamily="34" charset="0"/>
              </a:rPr>
              <a:t>age Rating</a:t>
            </a:r>
            <a:r>
              <a:rPr lang="en-US" sz="2400" b="1" dirty="0">
                <a:solidFill>
                  <a:srgbClr val="374151"/>
                </a:solidFill>
                <a:effectLst/>
                <a:latin typeface="Segoe UI" panose="020B0502040204020203" pitchFamily="34" charset="0"/>
                <a:ea typeface="Calibri" panose="020F0502020204030204" pitchFamily="34" charset="0"/>
              </a:rPr>
              <a:t> by cost category</a:t>
            </a:r>
            <a:r>
              <a:rPr lang="en-US" sz="2400" b="1" dirty="0">
                <a:solidFill>
                  <a:srgbClr val="374151"/>
                </a:solidFill>
                <a:latin typeface="Segoe UI" panose="020B0502040204020203" pitchFamily="34" charset="0"/>
                <a:ea typeface="Calibri" panose="020F0502020204030204" pitchFamily="34" charset="0"/>
              </a:rPr>
              <a:t> :-</a:t>
            </a:r>
            <a:endParaRPr lang="en-US" sz="2400" dirty="0"/>
          </a:p>
        </p:txBody>
      </p:sp>
      <p:sp>
        <p:nvSpPr>
          <p:cNvPr id="3" name="Text Placeholder 2">
            <a:extLst>
              <a:ext uri="{FF2B5EF4-FFF2-40B4-BE49-F238E27FC236}">
                <a16:creationId xmlns:a16="http://schemas.microsoft.com/office/drawing/2014/main" id="{54D5B2D6-7194-5615-E41A-5305CEB05AE7}"/>
              </a:ext>
            </a:extLst>
          </p:cNvPr>
          <p:cNvSpPr>
            <a:spLocks noGrp="1"/>
          </p:cNvSpPr>
          <p:nvPr>
            <p:ph type="body" sz="half" idx="11"/>
          </p:nvPr>
        </p:nvSpPr>
        <p:spPr>
          <a:xfrm>
            <a:off x="589280" y="3063240"/>
            <a:ext cx="3017520" cy="365760"/>
          </a:xfrm>
        </p:spPr>
        <p:txBody>
          <a:bodyPr/>
          <a:lstStyle/>
          <a:p>
            <a:r>
              <a:rPr lang="en-US" dirty="0"/>
              <a:t>Conclusion :</a:t>
            </a:r>
          </a:p>
        </p:txBody>
      </p:sp>
      <p:sp>
        <p:nvSpPr>
          <p:cNvPr id="2" name="Text Placeholder 1">
            <a:extLst>
              <a:ext uri="{FF2B5EF4-FFF2-40B4-BE49-F238E27FC236}">
                <a16:creationId xmlns:a16="http://schemas.microsoft.com/office/drawing/2014/main" id="{2FE6D08A-6BA3-BE75-BBD6-359A8B615146}"/>
              </a:ext>
            </a:extLst>
          </p:cNvPr>
          <p:cNvSpPr>
            <a:spLocks noGrp="1"/>
          </p:cNvSpPr>
          <p:nvPr>
            <p:ph type="body" sz="half" idx="12"/>
          </p:nvPr>
        </p:nvSpPr>
        <p:spPr>
          <a:xfrm>
            <a:off x="509338" y="3632199"/>
            <a:ext cx="3017520" cy="2758441"/>
          </a:xfrm>
        </p:spPr>
        <p:txBody>
          <a:bodyPr/>
          <a:lstStyle/>
          <a:p>
            <a:pPr marL="0" indent="0">
              <a:lnSpc>
                <a:spcPct val="150000"/>
              </a:lnSpc>
              <a:buNone/>
            </a:pPr>
            <a:r>
              <a:rPr lang="en-US" sz="1200" dirty="0">
                <a:solidFill>
                  <a:srgbClr val="374151"/>
                </a:solidFill>
                <a:effectLst/>
                <a:latin typeface="Segoe UI" panose="020B0502040204020203" pitchFamily="34" charset="0"/>
                <a:ea typeface="Calibri" panose="020F0502020204030204" pitchFamily="34" charset="0"/>
              </a:rPr>
              <a:t>The box plot displays the average rating by cost category. This analysis helps to identify which cost category has the highest average rating and which has the lowest. This information can help customers choose restaurants based on their budget and still enjoy good ratings.</a:t>
            </a:r>
          </a:p>
          <a:p>
            <a:pPr marL="0" indent="0">
              <a:buNone/>
            </a:pPr>
            <a:endParaRPr lang="en-US" dirty="0"/>
          </a:p>
        </p:txBody>
      </p:sp>
      <p:sp>
        <p:nvSpPr>
          <p:cNvPr id="15" name="Slide Number Placeholder 14">
            <a:extLst>
              <a:ext uri="{FF2B5EF4-FFF2-40B4-BE49-F238E27FC236}">
                <a16:creationId xmlns:a16="http://schemas.microsoft.com/office/drawing/2014/main" id="{865304AF-EFC8-08A7-8328-DA216A8CDFF2}"/>
              </a:ext>
            </a:extLst>
          </p:cNvPr>
          <p:cNvSpPr>
            <a:spLocks noGrp="1"/>
          </p:cNvSpPr>
          <p:nvPr>
            <p:ph type="sldNum" sz="quarter" idx="4"/>
          </p:nvPr>
        </p:nvSpPr>
        <p:spPr>
          <a:xfrm>
            <a:off x="11274552" y="5989319"/>
            <a:ext cx="457200" cy="457200"/>
          </a:xfrm>
        </p:spPr>
        <p:txBody>
          <a:bodyPr/>
          <a:lstStyle/>
          <a:p>
            <a:fld id="{745CA84A-544F-4B6B-BC9A-925394EE73B5}" type="slidenum">
              <a:rPr lang="en-US" smtClean="0"/>
              <a:pPr/>
              <a:t>18</a:t>
            </a:fld>
            <a:endParaRPr lang="en-US" dirty="0"/>
          </a:p>
        </p:txBody>
      </p:sp>
      <p:pic>
        <p:nvPicPr>
          <p:cNvPr id="4" name="Picture 3">
            <a:extLst>
              <a:ext uri="{FF2B5EF4-FFF2-40B4-BE49-F238E27FC236}">
                <a16:creationId xmlns:a16="http://schemas.microsoft.com/office/drawing/2014/main" id="{72843313-3D03-7A5D-4ADB-822778F1E9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46803" y="1366503"/>
            <a:ext cx="4927099" cy="5034297"/>
          </a:xfrm>
          <a:prstGeom prst="rect">
            <a:avLst/>
          </a:prstGeom>
        </p:spPr>
      </p:pic>
    </p:spTree>
    <p:extLst>
      <p:ext uri="{BB962C8B-B14F-4D97-AF65-F5344CB8AC3E}">
        <p14:creationId xmlns:p14="http://schemas.microsoft.com/office/powerpoint/2010/main" val="15347063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5D337-46DC-B823-5A10-EFC9185DEBAF}"/>
              </a:ext>
            </a:extLst>
          </p:cNvPr>
          <p:cNvSpPr>
            <a:spLocks noGrp="1"/>
          </p:cNvSpPr>
          <p:nvPr>
            <p:ph type="title"/>
          </p:nvPr>
        </p:nvSpPr>
        <p:spPr>
          <a:xfrm>
            <a:off x="6206878" y="1016000"/>
            <a:ext cx="4390002" cy="609411"/>
          </a:xfrm>
        </p:spPr>
        <p:txBody>
          <a:bodyPr/>
          <a:lstStyle/>
          <a:p>
            <a:r>
              <a:rPr lang="en-US" b="1" dirty="0"/>
              <a:t>INTRODUCTION </a:t>
            </a:r>
            <a:r>
              <a:rPr lang="en-US" dirty="0"/>
              <a:t> </a:t>
            </a:r>
          </a:p>
        </p:txBody>
      </p:sp>
      <p:pic>
        <p:nvPicPr>
          <p:cNvPr id="15" name="Picture Placeholder 13" descr="Close up of food on a plate">
            <a:extLst>
              <a:ext uri="{FF2B5EF4-FFF2-40B4-BE49-F238E27FC236}">
                <a16:creationId xmlns:a16="http://schemas.microsoft.com/office/drawing/2014/main" id="{D730CE74-4905-3F86-BE86-E21875B497A0}"/>
              </a:ext>
            </a:extLst>
          </p:cNvPr>
          <p:cNvPicPr>
            <a:picLocks noGrp="1" noChangeAspect="1"/>
          </p:cNvPicPr>
          <p:nvPr>
            <p:ph type="pic" sz="quarter" idx="10"/>
          </p:nvPr>
        </p:nvPicPr>
        <p:blipFill>
          <a:blip r:embed="rId2"/>
          <a:srcRect t="20" b="20"/>
          <a:stretch/>
        </p:blipFill>
        <p:spPr>
          <a:xfrm>
            <a:off x="0" y="0"/>
            <a:ext cx="3971109" cy="6858000"/>
          </a:xfrm>
        </p:spPr>
      </p:pic>
      <p:sp>
        <p:nvSpPr>
          <p:cNvPr id="9" name="Text Placeholder 8">
            <a:extLst>
              <a:ext uri="{FF2B5EF4-FFF2-40B4-BE49-F238E27FC236}">
                <a16:creationId xmlns:a16="http://schemas.microsoft.com/office/drawing/2014/main" id="{8DC730EA-EA85-2A3B-5AD9-6F26BE58943C}"/>
              </a:ext>
            </a:extLst>
          </p:cNvPr>
          <p:cNvSpPr>
            <a:spLocks noGrp="1"/>
          </p:cNvSpPr>
          <p:nvPr>
            <p:ph type="body" sz="half" idx="15"/>
          </p:nvPr>
        </p:nvSpPr>
        <p:spPr>
          <a:xfrm>
            <a:off x="4645152" y="2763519"/>
            <a:ext cx="6858000" cy="2529841"/>
          </a:xfrm>
        </p:spPr>
        <p:txBody>
          <a:bodyPr/>
          <a:lstStyle/>
          <a:p>
            <a:pPr algn="just">
              <a:lnSpc>
                <a:spcPct val="150000"/>
              </a:lnSpc>
            </a:pPr>
            <a:r>
              <a:rPr lang="en-US" sz="1600" spc="-5" dirty="0">
                <a:latin typeface="Calibri"/>
                <a:cs typeface="Calibri"/>
              </a:rPr>
              <a:t>The</a:t>
            </a:r>
            <a:r>
              <a:rPr lang="en-US" sz="1600" dirty="0">
                <a:latin typeface="Calibri"/>
                <a:cs typeface="Calibri"/>
              </a:rPr>
              <a:t> </a:t>
            </a:r>
            <a:r>
              <a:rPr lang="en-US" sz="1600" spc="-5" dirty="0">
                <a:latin typeface="Calibri"/>
                <a:cs typeface="Calibri"/>
              </a:rPr>
              <a:t>online</a:t>
            </a:r>
            <a:r>
              <a:rPr lang="en-US" sz="1600" dirty="0">
                <a:latin typeface="Calibri"/>
                <a:cs typeface="Calibri"/>
              </a:rPr>
              <a:t> </a:t>
            </a:r>
            <a:r>
              <a:rPr lang="en-US" sz="1600" spc="-15" dirty="0">
                <a:latin typeface="Calibri"/>
                <a:cs typeface="Calibri"/>
              </a:rPr>
              <a:t>food</a:t>
            </a:r>
            <a:r>
              <a:rPr lang="en-US" sz="1600" spc="-10" dirty="0">
                <a:latin typeface="Calibri"/>
                <a:cs typeface="Calibri"/>
              </a:rPr>
              <a:t> ordering</a:t>
            </a:r>
            <a:r>
              <a:rPr lang="en-US" sz="1600" spc="-5" dirty="0">
                <a:latin typeface="Calibri"/>
                <a:cs typeface="Calibri"/>
              </a:rPr>
              <a:t> </a:t>
            </a:r>
            <a:r>
              <a:rPr lang="en-US" sz="1600" spc="-15" dirty="0">
                <a:latin typeface="Calibri"/>
                <a:cs typeface="Calibri"/>
              </a:rPr>
              <a:t>market</a:t>
            </a:r>
            <a:r>
              <a:rPr lang="en-US" sz="1600" spc="-10" dirty="0">
                <a:latin typeface="Calibri"/>
                <a:cs typeface="Calibri"/>
              </a:rPr>
              <a:t> </a:t>
            </a:r>
            <a:r>
              <a:rPr lang="en-US" sz="1600" dirty="0">
                <a:latin typeface="Calibri"/>
                <a:cs typeface="Calibri"/>
              </a:rPr>
              <a:t>includes</a:t>
            </a:r>
            <a:r>
              <a:rPr lang="en-US" sz="1600" spc="5" dirty="0">
                <a:latin typeface="Calibri"/>
                <a:cs typeface="Calibri"/>
              </a:rPr>
              <a:t> </a:t>
            </a:r>
            <a:r>
              <a:rPr lang="en-US" sz="1600" spc="-15" dirty="0">
                <a:latin typeface="Calibri"/>
                <a:cs typeface="Calibri"/>
              </a:rPr>
              <a:t>foods</a:t>
            </a:r>
            <a:r>
              <a:rPr lang="en-US" sz="1600" spc="-10" dirty="0">
                <a:latin typeface="Calibri"/>
                <a:cs typeface="Calibri"/>
              </a:rPr>
              <a:t> prepared</a:t>
            </a:r>
            <a:r>
              <a:rPr lang="en-US" sz="1600" spc="-5" dirty="0">
                <a:latin typeface="Calibri"/>
                <a:cs typeface="Calibri"/>
              </a:rPr>
              <a:t> by</a:t>
            </a:r>
            <a:r>
              <a:rPr lang="en-US" sz="1600" dirty="0">
                <a:latin typeface="Calibri"/>
                <a:cs typeface="Calibri"/>
              </a:rPr>
              <a:t> </a:t>
            </a:r>
            <a:r>
              <a:rPr lang="en-US" sz="1600" spc="-15" dirty="0">
                <a:latin typeface="Calibri"/>
                <a:cs typeface="Calibri"/>
              </a:rPr>
              <a:t>restaurants,</a:t>
            </a:r>
            <a:r>
              <a:rPr lang="en-US" sz="1600" spc="-10" dirty="0">
                <a:latin typeface="Calibri"/>
                <a:cs typeface="Calibri"/>
              </a:rPr>
              <a:t> </a:t>
            </a:r>
            <a:r>
              <a:rPr lang="en-US" sz="1600" spc="-5" dirty="0">
                <a:latin typeface="Calibri"/>
                <a:cs typeface="Calibri"/>
              </a:rPr>
              <a:t>prepared</a:t>
            </a:r>
            <a:r>
              <a:rPr lang="en-US" sz="1600" spc="445" dirty="0">
                <a:latin typeface="Calibri"/>
                <a:cs typeface="Calibri"/>
              </a:rPr>
              <a:t> </a:t>
            </a:r>
            <a:r>
              <a:rPr lang="en-US" sz="1600" spc="-25" dirty="0">
                <a:latin typeface="Calibri"/>
                <a:cs typeface="Calibri"/>
              </a:rPr>
              <a:t>by </a:t>
            </a:r>
            <a:r>
              <a:rPr lang="en-US" sz="1600" spc="-20" dirty="0">
                <a:latin typeface="Calibri"/>
                <a:cs typeface="Calibri"/>
              </a:rPr>
              <a:t> </a:t>
            </a:r>
            <a:r>
              <a:rPr lang="en-US" sz="1600" spc="-5" dirty="0">
                <a:latin typeface="Calibri"/>
                <a:cs typeface="Calibri"/>
              </a:rPr>
              <a:t>independent </a:t>
            </a:r>
            <a:r>
              <a:rPr lang="en-US" sz="1600" dirty="0">
                <a:latin typeface="Calibri"/>
                <a:cs typeface="Calibri"/>
              </a:rPr>
              <a:t>people, </a:t>
            </a:r>
            <a:r>
              <a:rPr lang="en-US" sz="1600" spc="-5" dirty="0">
                <a:latin typeface="Calibri"/>
                <a:cs typeface="Calibri"/>
              </a:rPr>
              <a:t>and groceries</a:t>
            </a:r>
            <a:r>
              <a:rPr lang="en-US" sz="1600" dirty="0">
                <a:latin typeface="Calibri"/>
                <a:cs typeface="Calibri"/>
              </a:rPr>
              <a:t> </a:t>
            </a:r>
            <a:r>
              <a:rPr lang="en-US" sz="1600" spc="-5" dirty="0">
                <a:latin typeface="Calibri"/>
                <a:cs typeface="Calibri"/>
              </a:rPr>
              <a:t>being</a:t>
            </a:r>
            <a:r>
              <a:rPr lang="en-US" sz="1600" dirty="0">
                <a:latin typeface="Calibri"/>
                <a:cs typeface="Calibri"/>
              </a:rPr>
              <a:t> </a:t>
            </a:r>
            <a:r>
              <a:rPr lang="en-US" sz="1600" spc="-15" dirty="0">
                <a:latin typeface="Calibri"/>
                <a:cs typeface="Calibri"/>
              </a:rPr>
              <a:t>ordered</a:t>
            </a:r>
            <a:r>
              <a:rPr lang="en-US" sz="1600" spc="-10" dirty="0">
                <a:latin typeface="Calibri"/>
                <a:cs typeface="Calibri"/>
              </a:rPr>
              <a:t> </a:t>
            </a:r>
            <a:r>
              <a:rPr lang="en-US" sz="1600" spc="-5" dirty="0">
                <a:latin typeface="Calibri"/>
                <a:cs typeface="Calibri"/>
              </a:rPr>
              <a:t>online </a:t>
            </a:r>
            <a:r>
              <a:rPr lang="en-US" sz="1600" dirty="0">
                <a:latin typeface="Calibri"/>
                <a:cs typeface="Calibri"/>
              </a:rPr>
              <a:t>and</a:t>
            </a:r>
            <a:r>
              <a:rPr lang="en-US" sz="1600" spc="5" dirty="0">
                <a:latin typeface="Calibri"/>
                <a:cs typeface="Calibri"/>
              </a:rPr>
              <a:t> </a:t>
            </a:r>
            <a:r>
              <a:rPr lang="en-US" sz="1600" spc="-5" dirty="0">
                <a:latin typeface="Calibri"/>
                <a:cs typeface="Calibri"/>
              </a:rPr>
              <a:t>then</a:t>
            </a:r>
            <a:r>
              <a:rPr lang="en-US" sz="1600" dirty="0">
                <a:latin typeface="Calibri"/>
                <a:cs typeface="Calibri"/>
              </a:rPr>
              <a:t> </a:t>
            </a:r>
            <a:r>
              <a:rPr lang="en-US" sz="1600" spc="-15" dirty="0">
                <a:latin typeface="Calibri"/>
                <a:cs typeface="Calibri"/>
              </a:rPr>
              <a:t>picked</a:t>
            </a:r>
            <a:r>
              <a:rPr lang="en-US" sz="1600" spc="420" dirty="0">
                <a:latin typeface="Calibri"/>
                <a:cs typeface="Calibri"/>
              </a:rPr>
              <a:t> </a:t>
            </a:r>
            <a:r>
              <a:rPr lang="en-US" sz="1600" spc="-5" dirty="0">
                <a:latin typeface="Calibri"/>
                <a:cs typeface="Calibri"/>
              </a:rPr>
              <a:t>up or </a:t>
            </a:r>
            <a:r>
              <a:rPr lang="en-US" sz="1600" spc="-10" dirty="0">
                <a:latin typeface="Calibri"/>
                <a:cs typeface="Calibri"/>
              </a:rPr>
              <a:t>delivered.</a:t>
            </a:r>
            <a:r>
              <a:rPr lang="en-US" sz="1600" spc="430" dirty="0">
                <a:latin typeface="Calibri"/>
                <a:cs typeface="Calibri"/>
              </a:rPr>
              <a:t> </a:t>
            </a:r>
            <a:r>
              <a:rPr lang="en-US" sz="1600" spc="-5" dirty="0">
                <a:latin typeface="Calibri"/>
                <a:cs typeface="Calibri"/>
              </a:rPr>
              <a:t>The </a:t>
            </a:r>
            <a:r>
              <a:rPr lang="en-US" sz="1600" dirty="0">
                <a:latin typeface="Calibri"/>
                <a:cs typeface="Calibri"/>
              </a:rPr>
              <a:t> </a:t>
            </a:r>
            <a:r>
              <a:rPr lang="en-US" sz="1600" spc="-15" dirty="0">
                <a:latin typeface="Calibri"/>
                <a:cs typeface="Calibri"/>
              </a:rPr>
              <a:t>first</a:t>
            </a:r>
            <a:r>
              <a:rPr lang="en-US" sz="1600" spc="155" dirty="0">
                <a:latin typeface="Calibri"/>
                <a:cs typeface="Calibri"/>
              </a:rPr>
              <a:t> </a:t>
            </a:r>
            <a:r>
              <a:rPr lang="en-US" sz="1600" spc="-5" dirty="0">
                <a:latin typeface="Calibri"/>
                <a:cs typeface="Calibri"/>
              </a:rPr>
              <a:t>online</a:t>
            </a:r>
            <a:r>
              <a:rPr lang="en-US" sz="1600" spc="155" dirty="0">
                <a:latin typeface="Calibri"/>
                <a:cs typeface="Calibri"/>
              </a:rPr>
              <a:t> </a:t>
            </a:r>
            <a:r>
              <a:rPr lang="en-US" sz="1600" spc="-20" dirty="0">
                <a:latin typeface="Calibri"/>
                <a:cs typeface="Calibri"/>
              </a:rPr>
              <a:t>food</a:t>
            </a:r>
            <a:r>
              <a:rPr lang="en-US" sz="1600" spc="145" dirty="0">
                <a:latin typeface="Calibri"/>
                <a:cs typeface="Calibri"/>
              </a:rPr>
              <a:t> </a:t>
            </a:r>
            <a:r>
              <a:rPr lang="en-US" sz="1600" spc="-10" dirty="0">
                <a:latin typeface="Calibri"/>
                <a:cs typeface="Calibri"/>
              </a:rPr>
              <a:t>ordering</a:t>
            </a:r>
            <a:r>
              <a:rPr lang="en-US" sz="1600" spc="155" dirty="0">
                <a:latin typeface="Calibri"/>
                <a:cs typeface="Calibri"/>
              </a:rPr>
              <a:t> </a:t>
            </a:r>
            <a:r>
              <a:rPr lang="en-US" sz="1600" dirty="0">
                <a:latin typeface="Calibri"/>
                <a:cs typeface="Calibri"/>
              </a:rPr>
              <a:t>service,</a:t>
            </a:r>
            <a:r>
              <a:rPr lang="en-US" sz="1600" spc="165" dirty="0">
                <a:latin typeface="Calibri"/>
                <a:cs typeface="Calibri"/>
              </a:rPr>
              <a:t> </a:t>
            </a:r>
            <a:r>
              <a:rPr lang="en-US" sz="1600" spc="-25" dirty="0">
                <a:latin typeface="Calibri"/>
                <a:cs typeface="Calibri"/>
              </a:rPr>
              <a:t>World</a:t>
            </a:r>
            <a:r>
              <a:rPr lang="en-US" sz="1600" spc="145" dirty="0">
                <a:latin typeface="Calibri"/>
                <a:cs typeface="Calibri"/>
              </a:rPr>
              <a:t> </a:t>
            </a:r>
            <a:r>
              <a:rPr lang="en-US" sz="1600" dirty="0">
                <a:latin typeface="Calibri"/>
                <a:cs typeface="Calibri"/>
              </a:rPr>
              <a:t>Wide</a:t>
            </a:r>
            <a:r>
              <a:rPr lang="en-US" sz="1600" spc="140" dirty="0">
                <a:latin typeface="Calibri"/>
                <a:cs typeface="Calibri"/>
              </a:rPr>
              <a:t> </a:t>
            </a:r>
            <a:r>
              <a:rPr lang="en-US" sz="1600" spc="-15" dirty="0">
                <a:latin typeface="Calibri"/>
                <a:cs typeface="Calibri"/>
              </a:rPr>
              <a:t>Waiter</a:t>
            </a:r>
            <a:r>
              <a:rPr lang="en-US" sz="1600" spc="150" dirty="0">
                <a:latin typeface="Calibri"/>
                <a:cs typeface="Calibri"/>
              </a:rPr>
              <a:t> </a:t>
            </a:r>
            <a:r>
              <a:rPr lang="en-US" sz="1600" spc="-5" dirty="0">
                <a:latin typeface="Calibri"/>
                <a:cs typeface="Calibri"/>
              </a:rPr>
              <a:t>(now</a:t>
            </a:r>
            <a:r>
              <a:rPr lang="en-US" sz="1600" spc="150" dirty="0">
                <a:latin typeface="Calibri"/>
                <a:cs typeface="Calibri"/>
              </a:rPr>
              <a:t> </a:t>
            </a:r>
            <a:r>
              <a:rPr lang="en-US" sz="1600" spc="-5" dirty="0">
                <a:latin typeface="Calibri"/>
                <a:cs typeface="Calibri"/>
              </a:rPr>
              <a:t>known</a:t>
            </a:r>
            <a:r>
              <a:rPr lang="en-US" sz="1600" spc="140" dirty="0">
                <a:latin typeface="Calibri"/>
                <a:cs typeface="Calibri"/>
              </a:rPr>
              <a:t> </a:t>
            </a:r>
            <a:r>
              <a:rPr lang="en-US" sz="1600" dirty="0">
                <a:latin typeface="Calibri"/>
                <a:cs typeface="Calibri"/>
              </a:rPr>
              <a:t>as</a:t>
            </a:r>
            <a:r>
              <a:rPr lang="en-US" sz="1600" spc="145" dirty="0">
                <a:latin typeface="Calibri"/>
                <a:cs typeface="Calibri"/>
              </a:rPr>
              <a:t> </a:t>
            </a:r>
            <a:r>
              <a:rPr lang="en-US" sz="1600" spc="-30" dirty="0">
                <a:latin typeface="Calibri"/>
                <a:cs typeface="Calibri"/>
              </a:rPr>
              <a:t>Waiter.com),</a:t>
            </a:r>
            <a:r>
              <a:rPr lang="en-US" sz="1600" spc="155" dirty="0">
                <a:latin typeface="Calibri"/>
                <a:cs typeface="Calibri"/>
              </a:rPr>
              <a:t> </a:t>
            </a:r>
            <a:r>
              <a:rPr lang="en-US" sz="1600" spc="-15" dirty="0">
                <a:latin typeface="Calibri"/>
                <a:cs typeface="Calibri"/>
              </a:rPr>
              <a:t>was</a:t>
            </a:r>
            <a:r>
              <a:rPr lang="en-US" sz="1600" spc="150" dirty="0">
                <a:latin typeface="Calibri"/>
                <a:cs typeface="Calibri"/>
              </a:rPr>
              <a:t> </a:t>
            </a:r>
            <a:r>
              <a:rPr lang="en-US" sz="1600" spc="-10" dirty="0">
                <a:latin typeface="Calibri"/>
                <a:cs typeface="Calibri"/>
              </a:rPr>
              <a:t>founded </a:t>
            </a:r>
            <a:r>
              <a:rPr lang="en-US" sz="1600" spc="-440" dirty="0">
                <a:latin typeface="Calibri"/>
                <a:cs typeface="Calibri"/>
              </a:rPr>
              <a:t> </a:t>
            </a:r>
            <a:r>
              <a:rPr lang="en-US" sz="1600" spc="-5" dirty="0">
                <a:latin typeface="Calibri"/>
                <a:cs typeface="Calibri"/>
              </a:rPr>
              <a:t>in 1995. Online </a:t>
            </a:r>
            <a:r>
              <a:rPr lang="en-US" sz="1600" spc="-15" dirty="0">
                <a:latin typeface="Calibri"/>
                <a:cs typeface="Calibri"/>
              </a:rPr>
              <a:t>food </a:t>
            </a:r>
            <a:r>
              <a:rPr lang="en-US" sz="1600" spc="-10" dirty="0">
                <a:latin typeface="Calibri"/>
                <a:cs typeface="Calibri"/>
              </a:rPr>
              <a:t>ordering </a:t>
            </a:r>
            <a:r>
              <a:rPr lang="en-US" sz="1600" spc="-5" dirty="0">
                <a:latin typeface="Calibri"/>
                <a:cs typeface="Calibri"/>
              </a:rPr>
              <a:t>is </a:t>
            </a:r>
            <a:r>
              <a:rPr lang="en-US" sz="1600" dirty="0">
                <a:latin typeface="Calibri"/>
                <a:cs typeface="Calibri"/>
              </a:rPr>
              <a:t>the </a:t>
            </a:r>
            <a:r>
              <a:rPr lang="en-US" sz="1600" spc="-10" dirty="0">
                <a:latin typeface="Calibri"/>
                <a:cs typeface="Calibri"/>
              </a:rPr>
              <a:t>process </a:t>
            </a:r>
            <a:r>
              <a:rPr lang="en-US" sz="1600" spc="-5" dirty="0">
                <a:latin typeface="Calibri"/>
                <a:cs typeface="Calibri"/>
              </a:rPr>
              <a:t>of </a:t>
            </a:r>
            <a:r>
              <a:rPr lang="en-US" sz="1600" spc="-10" dirty="0">
                <a:latin typeface="Calibri"/>
                <a:cs typeface="Calibri"/>
              </a:rPr>
              <a:t>ordering </a:t>
            </a:r>
            <a:r>
              <a:rPr lang="en-US" sz="1600" spc="-20" dirty="0">
                <a:latin typeface="Calibri"/>
                <a:cs typeface="Calibri"/>
              </a:rPr>
              <a:t>food </a:t>
            </a:r>
            <a:r>
              <a:rPr lang="en-US" sz="1600" spc="-15" dirty="0">
                <a:latin typeface="Calibri"/>
                <a:cs typeface="Calibri"/>
              </a:rPr>
              <a:t>from </a:t>
            </a:r>
            <a:r>
              <a:rPr lang="en-US" sz="1600" dirty="0">
                <a:latin typeface="Calibri"/>
                <a:cs typeface="Calibri"/>
              </a:rPr>
              <a:t>a </a:t>
            </a:r>
            <a:r>
              <a:rPr lang="en-US" sz="1600" spc="-10" dirty="0">
                <a:latin typeface="Calibri"/>
                <a:cs typeface="Calibri"/>
              </a:rPr>
              <a:t>website </a:t>
            </a:r>
            <a:r>
              <a:rPr lang="en-US" sz="1600" spc="-5" dirty="0">
                <a:latin typeface="Calibri"/>
                <a:cs typeface="Calibri"/>
              </a:rPr>
              <a:t>or other application. </a:t>
            </a:r>
            <a:r>
              <a:rPr lang="en-US" sz="1600" dirty="0">
                <a:latin typeface="Calibri"/>
                <a:cs typeface="Calibri"/>
              </a:rPr>
              <a:t> </a:t>
            </a:r>
            <a:r>
              <a:rPr lang="en-US" sz="1600" spc="-5" dirty="0">
                <a:latin typeface="Calibri"/>
                <a:cs typeface="Calibri"/>
              </a:rPr>
              <a:t>The </a:t>
            </a:r>
            <a:r>
              <a:rPr lang="en-US" sz="1600" spc="-10" dirty="0">
                <a:latin typeface="Calibri"/>
                <a:cs typeface="Calibri"/>
              </a:rPr>
              <a:t>product </a:t>
            </a:r>
            <a:r>
              <a:rPr lang="en-US" sz="1600" spc="-5" dirty="0">
                <a:latin typeface="Calibri"/>
                <a:cs typeface="Calibri"/>
              </a:rPr>
              <a:t>can </a:t>
            </a:r>
            <a:r>
              <a:rPr lang="en-US" sz="1600" dirty="0">
                <a:latin typeface="Calibri"/>
                <a:cs typeface="Calibri"/>
              </a:rPr>
              <a:t>be either </a:t>
            </a:r>
            <a:r>
              <a:rPr lang="en-US" sz="1600" spc="-10" dirty="0">
                <a:latin typeface="Calibri"/>
                <a:cs typeface="Calibri"/>
              </a:rPr>
              <a:t>ready-to-eat </a:t>
            </a:r>
            <a:r>
              <a:rPr lang="en-US" sz="1600" spc="-15" dirty="0">
                <a:latin typeface="Calibri"/>
                <a:cs typeface="Calibri"/>
              </a:rPr>
              <a:t>food </a:t>
            </a:r>
            <a:r>
              <a:rPr lang="en-US" sz="1600" spc="-5" dirty="0">
                <a:latin typeface="Calibri"/>
                <a:cs typeface="Calibri"/>
              </a:rPr>
              <a:t>or </a:t>
            </a:r>
            <a:r>
              <a:rPr lang="en-US" sz="1600" spc="-20" dirty="0">
                <a:latin typeface="Calibri"/>
                <a:cs typeface="Calibri"/>
              </a:rPr>
              <a:t>food </a:t>
            </a:r>
            <a:r>
              <a:rPr lang="en-US" sz="1600" spc="-10" dirty="0">
                <a:latin typeface="Calibri"/>
                <a:cs typeface="Calibri"/>
              </a:rPr>
              <a:t>that </a:t>
            </a:r>
            <a:r>
              <a:rPr lang="en-US" sz="1600" spc="-5" dirty="0">
                <a:latin typeface="Calibri"/>
                <a:cs typeface="Calibri"/>
              </a:rPr>
              <a:t>has not been specially </a:t>
            </a:r>
            <a:r>
              <a:rPr lang="en-US" sz="1600" spc="-10" dirty="0">
                <a:latin typeface="Calibri"/>
                <a:cs typeface="Calibri"/>
              </a:rPr>
              <a:t>prepared </a:t>
            </a:r>
            <a:r>
              <a:rPr lang="en-US" sz="1600" spc="-20" dirty="0">
                <a:latin typeface="Calibri"/>
                <a:cs typeface="Calibri"/>
              </a:rPr>
              <a:t>for </a:t>
            </a:r>
            <a:r>
              <a:rPr lang="en-US" sz="1600" spc="-15" dirty="0">
                <a:latin typeface="Calibri"/>
                <a:cs typeface="Calibri"/>
              </a:rPr>
              <a:t> </a:t>
            </a:r>
            <a:r>
              <a:rPr lang="en-US" sz="1600" spc="-5" dirty="0">
                <a:latin typeface="Calibri"/>
                <a:cs typeface="Calibri"/>
              </a:rPr>
              <a:t>direction consumption.</a:t>
            </a:r>
            <a:endParaRPr lang="en-US" sz="1600" dirty="0">
              <a:latin typeface="Calibri"/>
              <a:cs typeface="Calibri"/>
            </a:endParaRPr>
          </a:p>
          <a:p>
            <a:endParaRPr lang="en-US" dirty="0"/>
          </a:p>
        </p:txBody>
      </p:sp>
      <p:sp>
        <p:nvSpPr>
          <p:cNvPr id="4" name="Slide Number Placeholder 3">
            <a:extLst>
              <a:ext uri="{FF2B5EF4-FFF2-40B4-BE49-F238E27FC236}">
                <a16:creationId xmlns:a16="http://schemas.microsoft.com/office/drawing/2014/main" id="{688F472B-125B-174B-64F7-F57ACB077FB1}"/>
              </a:ext>
            </a:extLst>
          </p:cNvPr>
          <p:cNvSpPr>
            <a:spLocks noGrp="1"/>
          </p:cNvSpPr>
          <p:nvPr>
            <p:ph type="sldNum" sz="quarter" idx="4"/>
          </p:nvPr>
        </p:nvSpPr>
        <p:spPr>
          <a:xfrm>
            <a:off x="11274552" y="6061039"/>
            <a:ext cx="457200" cy="385480"/>
          </a:xfrm>
        </p:spPr>
        <p:txBody>
          <a:bodyPr/>
          <a:lstStyle/>
          <a:p>
            <a:fld id="{745CA84A-544F-4B6B-BC9A-925394EE73B5}" type="slidenum">
              <a:rPr lang="en-US" smtClean="0"/>
              <a:pPr/>
              <a:t>1</a:t>
            </a:fld>
            <a:endParaRPr lang="en-US" dirty="0"/>
          </a:p>
        </p:txBody>
      </p:sp>
    </p:spTree>
    <p:extLst>
      <p:ext uri="{BB962C8B-B14F-4D97-AF65-F5344CB8AC3E}">
        <p14:creationId xmlns:p14="http://schemas.microsoft.com/office/powerpoint/2010/main" val="23754457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Placeholder 17" descr="A bowl of cereal with fruit and yogurt">
            <a:extLst>
              <a:ext uri="{FF2B5EF4-FFF2-40B4-BE49-F238E27FC236}">
                <a16:creationId xmlns:a16="http://schemas.microsoft.com/office/drawing/2014/main" id="{D04A7C83-774E-ADE6-31AA-23B1E96BD968}"/>
              </a:ext>
            </a:extLst>
          </p:cNvPr>
          <p:cNvPicPr>
            <a:picLocks noGrp="1" noChangeAspect="1"/>
          </p:cNvPicPr>
          <p:nvPr>
            <p:ph type="pic" sz="quarter" idx="10"/>
          </p:nvPr>
        </p:nvPicPr>
        <p:blipFill>
          <a:blip r:embed="rId2"/>
          <a:srcRect t="14" b="14"/>
          <a:stretch/>
        </p:blipFill>
        <p:spPr>
          <a:xfrm>
            <a:off x="0" y="1828800"/>
            <a:ext cx="5669280" cy="5029200"/>
          </a:xfrm>
        </p:spPr>
      </p:pic>
      <p:sp>
        <p:nvSpPr>
          <p:cNvPr id="14" name="Slide Number Placeholder 13">
            <a:extLst>
              <a:ext uri="{FF2B5EF4-FFF2-40B4-BE49-F238E27FC236}">
                <a16:creationId xmlns:a16="http://schemas.microsoft.com/office/drawing/2014/main" id="{B85D9077-7C88-07FA-6FD1-F479C5186A5E}"/>
              </a:ext>
            </a:extLst>
          </p:cNvPr>
          <p:cNvSpPr>
            <a:spLocks noGrp="1"/>
          </p:cNvSpPr>
          <p:nvPr>
            <p:ph type="sldNum" sz="quarter" idx="4"/>
          </p:nvPr>
        </p:nvSpPr>
        <p:spPr>
          <a:xfrm>
            <a:off x="11274552" y="5989319"/>
            <a:ext cx="457200" cy="457200"/>
          </a:xfrm>
        </p:spPr>
        <p:txBody>
          <a:bodyPr/>
          <a:lstStyle/>
          <a:p>
            <a:fld id="{745CA84A-544F-4B6B-BC9A-925394EE73B5}" type="slidenum">
              <a:rPr lang="en-US" smtClean="0"/>
              <a:pPr/>
              <a:t>19</a:t>
            </a:fld>
            <a:endParaRPr lang="en-US" dirty="0"/>
          </a:p>
        </p:txBody>
      </p:sp>
      <p:sp>
        <p:nvSpPr>
          <p:cNvPr id="49" name="TextBox 48">
            <a:extLst>
              <a:ext uri="{FF2B5EF4-FFF2-40B4-BE49-F238E27FC236}">
                <a16:creationId xmlns:a16="http://schemas.microsoft.com/office/drawing/2014/main" id="{6EA92C56-1971-4978-0F85-DA601F7C5403}"/>
              </a:ext>
            </a:extLst>
          </p:cNvPr>
          <p:cNvSpPr txBox="1"/>
          <p:nvPr/>
        </p:nvSpPr>
        <p:spPr>
          <a:xfrm>
            <a:off x="6245354" y="2095269"/>
            <a:ext cx="5405118" cy="2667462"/>
          </a:xfrm>
          <a:prstGeom prst="rect">
            <a:avLst/>
          </a:prstGeom>
          <a:noFill/>
        </p:spPr>
        <p:txBody>
          <a:bodyPr wrap="square">
            <a:spAutoFit/>
          </a:bodyPr>
          <a:lstStyle/>
          <a:p>
            <a:pPr algn="just">
              <a:lnSpc>
                <a:spcPct val="107000"/>
              </a:lnSpc>
              <a:spcAft>
                <a:spcPts val="800"/>
              </a:spcAft>
            </a:pPr>
            <a:endParaRPr lang="en-IN" sz="1800" kern="100" dirty="0">
              <a:effectLst/>
              <a:latin typeface="Calibri" panose="020F0502020204030204" pitchFamily="34" charset="0"/>
              <a:ea typeface="Calibri" panose="020F0502020204030204" pitchFamily="34" charset="0"/>
              <a:cs typeface="Cordia New" panose="020B0304020202020204" pitchFamily="34" charset="-34"/>
            </a:endParaRPr>
          </a:p>
          <a:p>
            <a:pPr algn="just">
              <a:lnSpc>
                <a:spcPct val="150000"/>
              </a:lnSpc>
              <a:spcAft>
                <a:spcPts val="800"/>
              </a:spcAft>
            </a:pPr>
            <a:r>
              <a:rPr lang="en-IN" sz="1600" kern="0" dirty="0">
                <a:solidFill>
                  <a:srgbClr val="374151"/>
                </a:solidFill>
                <a:effectLst/>
                <a:latin typeface="Segoe UI" panose="020B0502040204020203" pitchFamily="34" charset="0"/>
                <a:ea typeface="Calibri" panose="020F0502020204030204" pitchFamily="34" charset="0"/>
                <a:cs typeface="Cordia New" panose="020B0304020202020204" pitchFamily="34" charset="-34"/>
              </a:rPr>
              <a:t>          Overall, the analysis performed in the project provides useful insights for customers in Bangalore who use Swiggy for food delivery services. The information can help customers make informed choices on which cuisine, restaurant, and location to order from based on their budget, preferred rating, and location.</a:t>
            </a:r>
            <a:endParaRPr lang="en-IN" sz="1600" kern="100" dirty="0">
              <a:effectLst/>
              <a:latin typeface="Calibri" panose="020F0502020204030204" pitchFamily="34" charset="0"/>
              <a:ea typeface="Calibri" panose="020F0502020204030204" pitchFamily="34" charset="0"/>
              <a:cs typeface="Cordia New" panose="020B0304020202020204" pitchFamily="34" charset="-34"/>
            </a:endParaRPr>
          </a:p>
        </p:txBody>
      </p:sp>
      <p:sp>
        <p:nvSpPr>
          <p:cNvPr id="54" name="Title 4">
            <a:extLst>
              <a:ext uri="{FF2B5EF4-FFF2-40B4-BE49-F238E27FC236}">
                <a16:creationId xmlns:a16="http://schemas.microsoft.com/office/drawing/2014/main" id="{708C5AEA-7884-E448-1CA4-A7798C7DDC4C}"/>
              </a:ext>
            </a:extLst>
          </p:cNvPr>
          <p:cNvSpPr>
            <a:spLocks noGrp="1"/>
          </p:cNvSpPr>
          <p:nvPr>
            <p:ph type="title"/>
          </p:nvPr>
        </p:nvSpPr>
        <p:spPr>
          <a:xfrm>
            <a:off x="7215633" y="1463040"/>
            <a:ext cx="3464560" cy="731520"/>
          </a:xfrm>
        </p:spPr>
        <p:txBody>
          <a:bodyPr/>
          <a:lstStyle/>
          <a:p>
            <a:r>
              <a:rPr lang="en-US" sz="3600" b="1" dirty="0">
                <a:solidFill>
                  <a:srgbClr val="374151"/>
                </a:solidFill>
                <a:latin typeface="Segoe UI" panose="020B0502040204020203" pitchFamily="34" charset="0"/>
                <a:ea typeface="Calibri" panose="020F0502020204030204" pitchFamily="34" charset="0"/>
              </a:rPr>
              <a:t>CONCLUSION</a:t>
            </a:r>
            <a:endParaRPr lang="en-US" sz="3600" dirty="0"/>
          </a:p>
        </p:txBody>
      </p:sp>
    </p:spTree>
    <p:extLst>
      <p:ext uri="{BB962C8B-B14F-4D97-AF65-F5344CB8AC3E}">
        <p14:creationId xmlns:p14="http://schemas.microsoft.com/office/powerpoint/2010/main" val="1105191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A pile of vegetables and sprouts">
            <a:extLst>
              <a:ext uri="{FF2B5EF4-FFF2-40B4-BE49-F238E27FC236}">
                <a16:creationId xmlns:a16="http://schemas.microsoft.com/office/drawing/2014/main" id="{0103E753-E5D0-6623-774B-39A6B067C891}"/>
              </a:ext>
            </a:extLst>
          </p:cNvPr>
          <p:cNvPicPr>
            <a:picLocks noGrp="1" noChangeAspect="1"/>
          </p:cNvPicPr>
          <p:nvPr>
            <p:ph type="pic" sz="quarter" idx="10"/>
          </p:nvPr>
        </p:nvPicPr>
        <p:blipFill>
          <a:blip r:embed="rId2"/>
          <a:srcRect t="135" b="135"/>
          <a:stretch/>
        </p:blipFill>
        <p:spPr>
          <a:xfrm>
            <a:off x="0" y="3429000"/>
            <a:ext cx="4069080" cy="3429000"/>
          </a:xfrm>
        </p:spPr>
      </p:pic>
      <p:pic>
        <p:nvPicPr>
          <p:cNvPr id="14" name="Picture Placeholder 13" descr="A avocado toast with an egg and sprouts">
            <a:extLst>
              <a:ext uri="{FF2B5EF4-FFF2-40B4-BE49-F238E27FC236}">
                <a16:creationId xmlns:a16="http://schemas.microsoft.com/office/drawing/2014/main" id="{92A2664B-16E1-751E-7623-E795B1276DA4}"/>
              </a:ext>
            </a:extLst>
          </p:cNvPr>
          <p:cNvPicPr>
            <a:picLocks noGrp="1" noChangeAspect="1"/>
          </p:cNvPicPr>
          <p:nvPr>
            <p:ph type="pic" sz="quarter" idx="12"/>
          </p:nvPr>
        </p:nvPicPr>
        <p:blipFill>
          <a:blip r:embed="rId3"/>
          <a:srcRect t="38" b="38"/>
          <a:stretch/>
        </p:blipFill>
        <p:spPr>
          <a:xfrm>
            <a:off x="4061460" y="3429000"/>
            <a:ext cx="4069080" cy="3429000"/>
          </a:xfrm>
        </p:spPr>
      </p:pic>
      <p:pic>
        <p:nvPicPr>
          <p:cNvPr id="18" name="Picture Placeholder 17" descr="Scotch eggs with a twist">
            <a:extLst>
              <a:ext uri="{FF2B5EF4-FFF2-40B4-BE49-F238E27FC236}">
                <a16:creationId xmlns:a16="http://schemas.microsoft.com/office/drawing/2014/main" id="{BCCE6A0F-96FD-2948-3F06-0D1BC1EE10B7}"/>
              </a:ext>
            </a:extLst>
          </p:cNvPr>
          <p:cNvPicPr>
            <a:picLocks noGrp="1" noChangeAspect="1"/>
          </p:cNvPicPr>
          <p:nvPr>
            <p:ph type="pic" sz="quarter" idx="11"/>
          </p:nvPr>
        </p:nvPicPr>
        <p:blipFill>
          <a:blip r:embed="rId4"/>
          <a:srcRect t="135" b="135"/>
          <a:stretch/>
        </p:blipFill>
        <p:spPr>
          <a:xfrm>
            <a:off x="8122920" y="3429000"/>
            <a:ext cx="4069080" cy="3429000"/>
          </a:xfrm>
        </p:spPr>
      </p:pic>
      <p:sp>
        <p:nvSpPr>
          <p:cNvPr id="9" name="Title 2">
            <a:extLst>
              <a:ext uri="{FF2B5EF4-FFF2-40B4-BE49-F238E27FC236}">
                <a16:creationId xmlns:a16="http://schemas.microsoft.com/office/drawing/2014/main" id="{69DDC588-B703-64B8-8069-95C136C0A359}"/>
              </a:ext>
            </a:extLst>
          </p:cNvPr>
          <p:cNvSpPr>
            <a:spLocks noGrp="1"/>
          </p:cNvSpPr>
          <p:nvPr>
            <p:ph type="title"/>
          </p:nvPr>
        </p:nvSpPr>
        <p:spPr>
          <a:xfrm>
            <a:off x="2804511" y="1711960"/>
            <a:ext cx="6268369" cy="1280160"/>
          </a:xfrm>
        </p:spPr>
        <p:txBody>
          <a:bodyPr/>
          <a:lstStyle/>
          <a:p>
            <a:r>
              <a:rPr lang="en-US" b="1" dirty="0">
                <a:solidFill>
                  <a:srgbClr val="0070C0"/>
                </a:solidFill>
              </a:rPr>
              <a:t>THANK YOU</a:t>
            </a:r>
          </a:p>
        </p:txBody>
      </p:sp>
    </p:spTree>
    <p:extLst>
      <p:ext uri="{BB962C8B-B14F-4D97-AF65-F5344CB8AC3E}">
        <p14:creationId xmlns:p14="http://schemas.microsoft.com/office/powerpoint/2010/main" val="19575407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A06B00-81F0-AB7C-411C-51E96EE95CC0}"/>
              </a:ext>
            </a:extLst>
          </p:cNvPr>
          <p:cNvSpPr>
            <a:spLocks noGrp="1"/>
          </p:cNvSpPr>
          <p:nvPr>
            <p:ph type="title"/>
          </p:nvPr>
        </p:nvSpPr>
        <p:spPr>
          <a:xfrm>
            <a:off x="4453128" y="457200"/>
            <a:ext cx="3410712" cy="609411"/>
          </a:xfrm>
        </p:spPr>
        <p:txBody>
          <a:bodyPr/>
          <a:lstStyle/>
          <a:p>
            <a:r>
              <a:rPr lang="en-US" b="1" dirty="0"/>
              <a:t>OBJECTIVE</a:t>
            </a:r>
          </a:p>
        </p:txBody>
      </p:sp>
      <p:pic>
        <p:nvPicPr>
          <p:cNvPr id="65" name="Picture Placeholder 64" descr="Avocado and egg on toast">
            <a:extLst>
              <a:ext uri="{FF2B5EF4-FFF2-40B4-BE49-F238E27FC236}">
                <a16:creationId xmlns:a16="http://schemas.microsoft.com/office/drawing/2014/main" id="{0D32CEB2-770F-E962-99F3-CAF2B4D5BAE7}"/>
              </a:ext>
              <a:ext uri="{C183D7F6-B498-43B3-948B-1728B52AA6E4}">
                <adec:decorative xmlns:adec="http://schemas.microsoft.com/office/drawing/2017/decorative" val="0"/>
              </a:ext>
            </a:extLst>
          </p:cNvPr>
          <p:cNvPicPr>
            <a:picLocks noGrp="1" noChangeAspect="1"/>
          </p:cNvPicPr>
          <p:nvPr>
            <p:ph type="pic" sz="quarter" idx="10"/>
          </p:nvPr>
        </p:nvPicPr>
        <p:blipFill>
          <a:blip r:embed="rId2"/>
          <a:srcRect l="20" r="20"/>
          <a:stretch/>
        </p:blipFill>
        <p:spPr>
          <a:xfrm>
            <a:off x="0" y="0"/>
            <a:ext cx="3971109" cy="6858000"/>
          </a:xfrm>
        </p:spPr>
      </p:pic>
      <p:sp>
        <p:nvSpPr>
          <p:cNvPr id="7" name="Text Placeholder 6">
            <a:extLst>
              <a:ext uri="{FF2B5EF4-FFF2-40B4-BE49-F238E27FC236}">
                <a16:creationId xmlns:a16="http://schemas.microsoft.com/office/drawing/2014/main" id="{A122D19B-A04F-A214-7C2A-043A8FF5F93E}"/>
              </a:ext>
            </a:extLst>
          </p:cNvPr>
          <p:cNvSpPr>
            <a:spLocks noGrp="1"/>
          </p:cNvSpPr>
          <p:nvPr>
            <p:ph type="body" sz="half" idx="12"/>
          </p:nvPr>
        </p:nvSpPr>
        <p:spPr>
          <a:xfrm>
            <a:off x="4453128" y="1463040"/>
            <a:ext cx="3291840" cy="365760"/>
          </a:xfrm>
        </p:spPr>
        <p:txBody>
          <a:bodyPr/>
          <a:lstStyle/>
          <a:p>
            <a:r>
              <a:rPr lang="en-US" dirty="0"/>
              <a:t>OBJECTIVE :-</a:t>
            </a:r>
          </a:p>
        </p:txBody>
      </p:sp>
      <p:sp>
        <p:nvSpPr>
          <p:cNvPr id="8" name="Text Placeholder 7">
            <a:extLst>
              <a:ext uri="{FF2B5EF4-FFF2-40B4-BE49-F238E27FC236}">
                <a16:creationId xmlns:a16="http://schemas.microsoft.com/office/drawing/2014/main" id="{7485923E-6974-86B6-0755-BF6923318FFF}"/>
              </a:ext>
            </a:extLst>
          </p:cNvPr>
          <p:cNvSpPr>
            <a:spLocks noGrp="1"/>
          </p:cNvSpPr>
          <p:nvPr>
            <p:ph type="body" sz="half" idx="13"/>
          </p:nvPr>
        </p:nvSpPr>
        <p:spPr>
          <a:xfrm>
            <a:off x="4523014" y="1910941"/>
            <a:ext cx="6980138" cy="1165640"/>
          </a:xfrm>
        </p:spPr>
        <p:txBody>
          <a:bodyPr numCol="1"/>
          <a:lstStyle/>
          <a:p>
            <a:pPr marL="0" indent="0">
              <a:lnSpc>
                <a:spcPct val="150000"/>
              </a:lnSpc>
              <a:buNone/>
            </a:pPr>
            <a:r>
              <a:rPr lang="en-US" sz="1400" spc="-5" dirty="0">
                <a:latin typeface="Calibri" panose="020F0502020204030204" pitchFamily="34" charset="0"/>
                <a:ea typeface="Calibri" panose="020F0502020204030204" pitchFamily="34" charset="0"/>
                <a:cs typeface="Calibri" panose="020F0502020204030204" pitchFamily="34" charset="0"/>
              </a:rPr>
              <a:t>In </a:t>
            </a:r>
            <a:r>
              <a:rPr lang="en-US" sz="1400" dirty="0">
                <a:latin typeface="Calibri" panose="020F0502020204030204" pitchFamily="34" charset="0"/>
                <a:ea typeface="Calibri" panose="020F0502020204030204" pitchFamily="34" charset="0"/>
                <a:cs typeface="Calibri" panose="020F0502020204030204" pitchFamily="34" charset="0"/>
              </a:rPr>
              <a:t>the </a:t>
            </a:r>
            <a:r>
              <a:rPr lang="en-US" sz="1400" spc="-10" dirty="0">
                <a:latin typeface="Calibri" panose="020F0502020204030204" pitchFamily="34" charset="0"/>
                <a:ea typeface="Calibri" panose="020F0502020204030204" pitchFamily="34" charset="0"/>
                <a:cs typeface="Calibri" panose="020F0502020204030204" pitchFamily="34" charset="0"/>
              </a:rPr>
              <a:t>world </a:t>
            </a:r>
            <a:r>
              <a:rPr lang="en-US" sz="1400" spc="-5" dirty="0">
                <a:latin typeface="Calibri" panose="020F0502020204030204" pitchFamily="34" charset="0"/>
                <a:ea typeface="Calibri" panose="020F0502020204030204" pitchFamily="34" charset="0"/>
                <a:cs typeface="Calibri" panose="020F0502020204030204" pitchFamily="34" charset="0"/>
              </a:rPr>
              <a:t>of </a:t>
            </a:r>
            <a:r>
              <a:rPr lang="en-US" sz="1400" dirty="0">
                <a:latin typeface="Calibri" panose="020F0502020204030204" pitchFamily="34" charset="0"/>
                <a:ea typeface="Calibri" panose="020F0502020204030204" pitchFamily="34" charset="0"/>
                <a:cs typeface="Calibri" panose="020F0502020204030204" pitchFamily="34" charset="0"/>
              </a:rPr>
              <a:t>rising </a:t>
            </a:r>
            <a:r>
              <a:rPr lang="en-US" sz="1400" spc="-5" dirty="0">
                <a:latin typeface="Calibri" panose="020F0502020204030204" pitchFamily="34" charset="0"/>
                <a:ea typeface="Calibri" panose="020F0502020204030204" pitchFamily="34" charset="0"/>
                <a:cs typeface="Calibri" panose="020F0502020204030204" pitchFamily="34" charset="0"/>
              </a:rPr>
              <a:t>new </a:t>
            </a:r>
            <a:r>
              <a:rPr lang="en-US" sz="1400" spc="-10" dirty="0">
                <a:latin typeface="Calibri" panose="020F0502020204030204" pitchFamily="34" charset="0"/>
                <a:ea typeface="Calibri" panose="020F0502020204030204" pitchFamily="34" charset="0"/>
                <a:cs typeface="Calibri" panose="020F0502020204030204" pitchFamily="34" charset="0"/>
              </a:rPr>
              <a:t>technology </a:t>
            </a:r>
            <a:r>
              <a:rPr lang="en-US" sz="1400" dirty="0">
                <a:latin typeface="Calibri" panose="020F0502020204030204" pitchFamily="34" charset="0"/>
                <a:ea typeface="Calibri" panose="020F0502020204030204" pitchFamily="34" charset="0"/>
                <a:cs typeface="Calibri" panose="020F0502020204030204" pitchFamily="34" charset="0"/>
              </a:rPr>
              <a:t>and </a:t>
            </a:r>
            <a:r>
              <a:rPr lang="en-US" sz="1400" spc="-10" dirty="0">
                <a:latin typeface="Calibri" panose="020F0502020204030204" pitchFamily="34" charset="0"/>
                <a:ea typeface="Calibri" panose="020F0502020204030204" pitchFamily="34" charset="0"/>
                <a:cs typeface="Calibri" panose="020F0502020204030204" pitchFamily="34" charset="0"/>
              </a:rPr>
              <a:t>innovation, </a:t>
            </a:r>
            <a:r>
              <a:rPr lang="en-US" sz="1400" spc="-15" dirty="0">
                <a:latin typeface="Calibri" panose="020F0502020204030204" pitchFamily="34" charset="0"/>
                <a:ea typeface="Calibri" panose="020F0502020204030204" pitchFamily="34" charset="0"/>
                <a:cs typeface="Calibri" panose="020F0502020204030204" pitchFamily="34" charset="0"/>
              </a:rPr>
              <a:t>Food </a:t>
            </a:r>
            <a:r>
              <a:rPr lang="en-US" sz="1400" spc="-5" dirty="0">
                <a:latin typeface="Calibri" panose="020F0502020204030204" pitchFamily="34" charset="0"/>
                <a:ea typeface="Calibri" panose="020F0502020204030204" pitchFamily="34" charset="0"/>
                <a:cs typeface="Calibri" panose="020F0502020204030204" pitchFamily="34" charset="0"/>
              </a:rPr>
              <a:t>industry is advancing with the </a:t>
            </a:r>
            <a:r>
              <a:rPr lang="en-US" sz="1400" spc="-15" dirty="0">
                <a:latin typeface="Calibri" panose="020F0502020204030204" pitchFamily="34" charset="0"/>
                <a:ea typeface="Calibri" panose="020F0502020204030204" pitchFamily="34" charset="0"/>
                <a:cs typeface="Calibri" panose="020F0502020204030204" pitchFamily="34" charset="0"/>
              </a:rPr>
              <a:t>role </a:t>
            </a:r>
            <a:r>
              <a:rPr lang="en-US" sz="1400" spc="-5" dirty="0">
                <a:latin typeface="Calibri" panose="020F0502020204030204" pitchFamily="34" charset="0"/>
                <a:ea typeface="Calibri" panose="020F0502020204030204" pitchFamily="34" charset="0"/>
                <a:cs typeface="Calibri" panose="020F0502020204030204" pitchFamily="34" charset="0"/>
              </a:rPr>
              <a:t>of </a:t>
            </a:r>
            <a:r>
              <a:rPr lang="en-US" sz="1400" spc="-15" dirty="0">
                <a:latin typeface="Calibri" panose="020F0502020204030204" pitchFamily="34" charset="0"/>
                <a:ea typeface="Calibri" panose="020F0502020204030204" pitchFamily="34" charset="0"/>
                <a:cs typeface="Calibri" panose="020F0502020204030204" pitchFamily="34" charset="0"/>
              </a:rPr>
              <a:t>Data </a:t>
            </a:r>
            <a:r>
              <a:rPr lang="en-US" sz="1400" spc="-10" dirty="0">
                <a:latin typeface="Calibri" panose="020F0502020204030204" pitchFamily="34" charset="0"/>
                <a:ea typeface="Calibri" panose="020F0502020204030204" pitchFamily="34" charset="0"/>
                <a:cs typeface="Calibri" panose="020F0502020204030204" pitchFamily="34" charset="0"/>
              </a:rPr>
              <a:t> </a:t>
            </a:r>
            <a:r>
              <a:rPr lang="en-US" sz="1400" dirty="0">
                <a:latin typeface="Calibri" panose="020F0502020204030204" pitchFamily="34" charset="0"/>
                <a:ea typeface="Calibri" panose="020F0502020204030204" pitchFamily="34" charset="0"/>
                <a:cs typeface="Calibri" panose="020F0502020204030204" pitchFamily="34" charset="0"/>
              </a:rPr>
              <a:t>Science and Analytics. </a:t>
            </a:r>
            <a:r>
              <a:rPr lang="en-US" sz="1400" spc="-15" dirty="0">
                <a:latin typeface="Calibri" panose="020F0502020204030204" pitchFamily="34" charset="0"/>
                <a:ea typeface="Calibri" panose="020F0502020204030204" pitchFamily="34" charset="0"/>
                <a:cs typeface="Calibri" panose="020F0502020204030204" pitchFamily="34" charset="0"/>
              </a:rPr>
              <a:t>Data </a:t>
            </a:r>
            <a:r>
              <a:rPr lang="en-US" sz="1400" spc="-5" dirty="0">
                <a:latin typeface="Calibri" panose="020F0502020204030204" pitchFamily="34" charset="0"/>
                <a:ea typeface="Calibri" panose="020F0502020204030204" pitchFamily="34" charset="0"/>
                <a:cs typeface="Calibri" panose="020F0502020204030204" pitchFamily="34" charset="0"/>
              </a:rPr>
              <a:t>analysis can help </a:t>
            </a:r>
            <a:r>
              <a:rPr lang="en-US" sz="1400" dirty="0">
                <a:latin typeface="Calibri" panose="020F0502020204030204" pitchFamily="34" charset="0"/>
                <a:ea typeface="Calibri" panose="020F0502020204030204" pitchFamily="34" charset="0"/>
                <a:cs typeface="Calibri" panose="020F0502020204030204" pitchFamily="34" charset="0"/>
              </a:rPr>
              <a:t>them </a:t>
            </a:r>
            <a:r>
              <a:rPr lang="en-US" sz="1400" spc="-15" dirty="0">
                <a:latin typeface="Calibri" panose="020F0502020204030204" pitchFamily="34" charset="0"/>
                <a:ea typeface="Calibri" panose="020F0502020204030204" pitchFamily="34" charset="0"/>
                <a:cs typeface="Calibri" panose="020F0502020204030204" pitchFamily="34" charset="0"/>
              </a:rPr>
              <a:t>to </a:t>
            </a:r>
            <a:r>
              <a:rPr lang="en-US" sz="1400" spc="-10" dirty="0">
                <a:latin typeface="Calibri" panose="020F0502020204030204" pitchFamily="34" charset="0"/>
                <a:ea typeface="Calibri" panose="020F0502020204030204" pitchFamily="34" charset="0"/>
                <a:cs typeface="Calibri" panose="020F0502020204030204" pitchFamily="34" charset="0"/>
              </a:rPr>
              <a:t>understand </a:t>
            </a:r>
            <a:r>
              <a:rPr lang="en-US" sz="1400" dirty="0">
                <a:latin typeface="Calibri" panose="020F0502020204030204" pitchFamily="34" charset="0"/>
                <a:ea typeface="Calibri" panose="020F0502020204030204" pitchFamily="34" charset="0"/>
                <a:cs typeface="Calibri" panose="020F0502020204030204" pitchFamily="34" charset="0"/>
              </a:rPr>
              <a:t>their </a:t>
            </a:r>
            <a:r>
              <a:rPr lang="en-US" sz="1400" spc="-5" dirty="0">
                <a:latin typeface="Calibri" panose="020F0502020204030204" pitchFamily="34" charset="0"/>
                <a:ea typeface="Calibri" panose="020F0502020204030204" pitchFamily="34" charset="0"/>
                <a:cs typeface="Calibri" panose="020F0502020204030204" pitchFamily="34" charset="0"/>
              </a:rPr>
              <a:t>business in </a:t>
            </a:r>
            <a:r>
              <a:rPr lang="en-US" sz="1400" dirty="0">
                <a:latin typeface="Calibri" panose="020F0502020204030204" pitchFamily="34" charset="0"/>
                <a:ea typeface="Calibri" panose="020F0502020204030204" pitchFamily="34" charset="0"/>
                <a:cs typeface="Calibri" panose="020F0502020204030204" pitchFamily="34" charset="0"/>
              </a:rPr>
              <a:t>a </a:t>
            </a:r>
            <a:r>
              <a:rPr lang="en-US" sz="1400" spc="-5" dirty="0">
                <a:latin typeface="Calibri" panose="020F0502020204030204" pitchFamily="34" charset="0"/>
                <a:ea typeface="Calibri" panose="020F0502020204030204" pitchFamily="34" charset="0"/>
                <a:cs typeface="Calibri" panose="020F0502020204030204" pitchFamily="34" charset="0"/>
              </a:rPr>
              <a:t>quiet </a:t>
            </a:r>
            <a:r>
              <a:rPr lang="en-US" sz="1400" spc="-15" dirty="0">
                <a:latin typeface="Calibri" panose="020F0502020204030204" pitchFamily="34" charset="0"/>
                <a:ea typeface="Calibri" panose="020F0502020204030204" pitchFamily="34" charset="0"/>
                <a:cs typeface="Calibri" panose="020F0502020204030204" pitchFamily="34" charset="0"/>
              </a:rPr>
              <a:t>different </a:t>
            </a:r>
            <a:r>
              <a:rPr lang="en-US" sz="1400" spc="-10" dirty="0">
                <a:latin typeface="Calibri" panose="020F0502020204030204" pitchFamily="34" charset="0"/>
                <a:ea typeface="Calibri" panose="020F0502020204030204" pitchFamily="34" charset="0"/>
                <a:cs typeface="Calibri" panose="020F0502020204030204" pitchFamily="34" charset="0"/>
              </a:rPr>
              <a:t> </a:t>
            </a:r>
            <a:r>
              <a:rPr lang="en-US" sz="1400" dirty="0">
                <a:latin typeface="Calibri" panose="020F0502020204030204" pitchFamily="34" charset="0"/>
                <a:ea typeface="Calibri" panose="020F0502020204030204" pitchFamily="34" charset="0"/>
                <a:cs typeface="Calibri" panose="020F0502020204030204" pitchFamily="34" charset="0"/>
              </a:rPr>
              <a:t>manner and</a:t>
            </a:r>
            <a:r>
              <a:rPr lang="en-US" sz="1400" spc="-10" dirty="0">
                <a:latin typeface="Calibri" panose="020F0502020204030204" pitchFamily="34" charset="0"/>
                <a:ea typeface="Calibri" panose="020F0502020204030204" pitchFamily="34" charset="0"/>
                <a:cs typeface="Calibri" panose="020F0502020204030204" pitchFamily="34" charset="0"/>
              </a:rPr>
              <a:t> </a:t>
            </a:r>
            <a:r>
              <a:rPr lang="en-US" sz="1400" spc="-5" dirty="0">
                <a:latin typeface="Calibri" panose="020F0502020204030204" pitchFamily="34" charset="0"/>
                <a:ea typeface="Calibri" panose="020F0502020204030204" pitchFamily="34" charset="0"/>
                <a:cs typeface="Calibri" panose="020F0502020204030204" pitchFamily="34" charset="0"/>
              </a:rPr>
              <a:t>helps</a:t>
            </a:r>
            <a:r>
              <a:rPr lang="en-US" sz="1400" spc="20" dirty="0">
                <a:latin typeface="Calibri" panose="020F0502020204030204" pitchFamily="34" charset="0"/>
                <a:ea typeface="Calibri" panose="020F0502020204030204" pitchFamily="34" charset="0"/>
                <a:cs typeface="Calibri" panose="020F0502020204030204" pitchFamily="34" charset="0"/>
              </a:rPr>
              <a:t> </a:t>
            </a:r>
            <a:r>
              <a:rPr lang="en-US" sz="1400" spc="-15" dirty="0">
                <a:latin typeface="Calibri" panose="020F0502020204030204" pitchFamily="34" charset="0"/>
                <a:ea typeface="Calibri" panose="020F0502020204030204" pitchFamily="34" charset="0"/>
                <a:cs typeface="Calibri" panose="020F0502020204030204" pitchFamily="34" charset="0"/>
              </a:rPr>
              <a:t>to</a:t>
            </a:r>
            <a:r>
              <a:rPr lang="en-US" sz="1400" spc="-5" dirty="0">
                <a:latin typeface="Calibri" panose="020F0502020204030204" pitchFamily="34" charset="0"/>
                <a:ea typeface="Calibri" panose="020F0502020204030204" pitchFamily="34" charset="0"/>
                <a:cs typeface="Calibri" panose="020F0502020204030204" pitchFamily="34" charset="0"/>
              </a:rPr>
              <a:t> </a:t>
            </a:r>
            <a:r>
              <a:rPr lang="en-US" sz="1400" spc="-15" dirty="0">
                <a:latin typeface="Calibri" panose="020F0502020204030204" pitchFamily="34" charset="0"/>
                <a:ea typeface="Calibri" panose="020F0502020204030204" pitchFamily="34" charset="0"/>
                <a:cs typeface="Calibri" panose="020F0502020204030204" pitchFamily="34" charset="0"/>
              </a:rPr>
              <a:t>improve</a:t>
            </a:r>
            <a:r>
              <a:rPr lang="en-US" sz="1400" spc="15" dirty="0">
                <a:latin typeface="Calibri" panose="020F0502020204030204" pitchFamily="34" charset="0"/>
                <a:ea typeface="Calibri" panose="020F0502020204030204" pitchFamily="34" charset="0"/>
                <a:cs typeface="Calibri" panose="020F0502020204030204" pitchFamily="34" charset="0"/>
              </a:rPr>
              <a:t> </a:t>
            </a:r>
            <a:r>
              <a:rPr lang="en-US" sz="1400" dirty="0">
                <a:latin typeface="Calibri" panose="020F0502020204030204" pitchFamily="34" charset="0"/>
                <a:ea typeface="Calibri" panose="020F0502020204030204" pitchFamily="34" charset="0"/>
                <a:cs typeface="Calibri" panose="020F0502020204030204" pitchFamily="34" charset="0"/>
              </a:rPr>
              <a:t>the</a:t>
            </a:r>
            <a:r>
              <a:rPr lang="en-US" sz="1400" spc="10" dirty="0">
                <a:latin typeface="Calibri" panose="020F0502020204030204" pitchFamily="34" charset="0"/>
                <a:ea typeface="Calibri" panose="020F0502020204030204" pitchFamily="34" charset="0"/>
                <a:cs typeface="Calibri" panose="020F0502020204030204" pitchFamily="34" charset="0"/>
              </a:rPr>
              <a:t> </a:t>
            </a:r>
            <a:r>
              <a:rPr lang="en-US" sz="1400" dirty="0">
                <a:latin typeface="Calibri" panose="020F0502020204030204" pitchFamily="34" charset="0"/>
                <a:ea typeface="Calibri" panose="020F0502020204030204" pitchFamily="34" charset="0"/>
                <a:cs typeface="Calibri" panose="020F0502020204030204" pitchFamily="34" charset="0"/>
              </a:rPr>
              <a:t>quality</a:t>
            </a:r>
            <a:r>
              <a:rPr lang="en-US" sz="1400" spc="5" dirty="0">
                <a:latin typeface="Calibri" panose="020F0502020204030204" pitchFamily="34" charset="0"/>
                <a:ea typeface="Calibri" panose="020F0502020204030204" pitchFamily="34" charset="0"/>
                <a:cs typeface="Calibri" panose="020F0502020204030204" pitchFamily="34" charset="0"/>
              </a:rPr>
              <a:t> </a:t>
            </a:r>
            <a:r>
              <a:rPr lang="en-US" sz="1400" spc="-5" dirty="0">
                <a:latin typeface="Calibri" panose="020F0502020204030204" pitchFamily="34" charset="0"/>
                <a:ea typeface="Calibri" panose="020F0502020204030204" pitchFamily="34" charset="0"/>
                <a:cs typeface="Calibri" panose="020F0502020204030204" pitchFamily="34" charset="0"/>
              </a:rPr>
              <a:t>of </a:t>
            </a:r>
            <a:r>
              <a:rPr lang="en-US" sz="1400" dirty="0">
                <a:latin typeface="Calibri" panose="020F0502020204030204" pitchFamily="34" charset="0"/>
                <a:ea typeface="Calibri" panose="020F0502020204030204" pitchFamily="34" charset="0"/>
                <a:cs typeface="Calibri" panose="020F0502020204030204" pitchFamily="34" charset="0"/>
              </a:rPr>
              <a:t>the service</a:t>
            </a:r>
            <a:r>
              <a:rPr lang="en-US" sz="1400" spc="35" dirty="0">
                <a:latin typeface="Calibri" panose="020F0502020204030204" pitchFamily="34" charset="0"/>
                <a:ea typeface="Calibri" panose="020F0502020204030204" pitchFamily="34" charset="0"/>
                <a:cs typeface="Calibri" panose="020F0502020204030204" pitchFamily="34" charset="0"/>
              </a:rPr>
              <a:t> </a:t>
            </a:r>
            <a:r>
              <a:rPr lang="en-US" sz="1400" spc="-5" dirty="0">
                <a:latin typeface="Calibri" panose="020F0502020204030204" pitchFamily="34" charset="0"/>
                <a:ea typeface="Calibri" panose="020F0502020204030204" pitchFamily="34" charset="0"/>
                <a:cs typeface="Calibri" panose="020F0502020204030204" pitchFamily="34" charset="0"/>
              </a:rPr>
              <a:t>by</a:t>
            </a:r>
            <a:r>
              <a:rPr lang="en-US" sz="1400" spc="-20" dirty="0">
                <a:latin typeface="Calibri" panose="020F0502020204030204" pitchFamily="34" charset="0"/>
                <a:ea typeface="Calibri" panose="020F0502020204030204" pitchFamily="34" charset="0"/>
                <a:cs typeface="Calibri" panose="020F0502020204030204" pitchFamily="34" charset="0"/>
              </a:rPr>
              <a:t> </a:t>
            </a:r>
            <a:r>
              <a:rPr lang="en-US" sz="1400" spc="-5" dirty="0">
                <a:latin typeface="Calibri" panose="020F0502020204030204" pitchFamily="34" charset="0"/>
                <a:ea typeface="Calibri" panose="020F0502020204030204" pitchFamily="34" charset="0"/>
                <a:cs typeface="Calibri" panose="020F0502020204030204" pitchFamily="34" charset="0"/>
              </a:rPr>
              <a:t>identifying</a:t>
            </a:r>
            <a:r>
              <a:rPr lang="en-US" sz="1400" spc="-10" dirty="0">
                <a:latin typeface="Calibri" panose="020F0502020204030204" pitchFamily="34" charset="0"/>
                <a:ea typeface="Calibri" panose="020F0502020204030204" pitchFamily="34" charset="0"/>
                <a:cs typeface="Calibri" panose="020F0502020204030204" pitchFamily="34" charset="0"/>
              </a:rPr>
              <a:t> </a:t>
            </a:r>
            <a:r>
              <a:rPr lang="en-US" sz="1400" dirty="0">
                <a:latin typeface="Calibri" panose="020F0502020204030204" pitchFamily="34" charset="0"/>
                <a:ea typeface="Calibri" panose="020F0502020204030204" pitchFamily="34" charset="0"/>
                <a:cs typeface="Calibri" panose="020F0502020204030204" pitchFamily="34" charset="0"/>
              </a:rPr>
              <a:t>the</a:t>
            </a:r>
            <a:r>
              <a:rPr lang="en-US" sz="1400" spc="10" dirty="0">
                <a:latin typeface="Calibri" panose="020F0502020204030204" pitchFamily="34" charset="0"/>
                <a:ea typeface="Calibri" panose="020F0502020204030204" pitchFamily="34" charset="0"/>
                <a:cs typeface="Calibri" panose="020F0502020204030204" pitchFamily="34" charset="0"/>
              </a:rPr>
              <a:t> </a:t>
            </a:r>
            <a:r>
              <a:rPr lang="en-US" sz="1400" spc="-5" dirty="0">
                <a:latin typeface="Calibri" panose="020F0502020204030204" pitchFamily="34" charset="0"/>
                <a:ea typeface="Calibri" panose="020F0502020204030204" pitchFamily="34" charset="0"/>
                <a:cs typeface="Calibri" panose="020F0502020204030204" pitchFamily="34" charset="0"/>
              </a:rPr>
              <a:t>weak</a:t>
            </a:r>
            <a:r>
              <a:rPr lang="en-US" sz="1400" spc="-10" dirty="0">
                <a:latin typeface="Calibri" panose="020F0502020204030204" pitchFamily="34" charset="0"/>
                <a:ea typeface="Calibri" panose="020F0502020204030204" pitchFamily="34" charset="0"/>
                <a:cs typeface="Calibri" panose="020F0502020204030204" pitchFamily="34" charset="0"/>
              </a:rPr>
              <a:t> </a:t>
            </a:r>
            <a:r>
              <a:rPr lang="en-US" sz="1400" spc="-5" dirty="0">
                <a:latin typeface="Calibri" panose="020F0502020204030204" pitchFamily="34" charset="0"/>
                <a:ea typeface="Calibri" panose="020F0502020204030204" pitchFamily="34" charset="0"/>
                <a:cs typeface="Calibri" panose="020F0502020204030204" pitchFamily="34" charset="0"/>
              </a:rPr>
              <a:t>areas</a:t>
            </a:r>
            <a:r>
              <a:rPr lang="en-US" sz="1400" spc="10" dirty="0">
                <a:latin typeface="Calibri" panose="020F0502020204030204" pitchFamily="34" charset="0"/>
                <a:ea typeface="Calibri" panose="020F0502020204030204" pitchFamily="34" charset="0"/>
                <a:cs typeface="Calibri" panose="020F0502020204030204" pitchFamily="34" charset="0"/>
              </a:rPr>
              <a:t> </a:t>
            </a:r>
            <a:r>
              <a:rPr lang="en-US" sz="1400" spc="-5" dirty="0">
                <a:latin typeface="Calibri" panose="020F0502020204030204" pitchFamily="34" charset="0"/>
                <a:ea typeface="Calibri" panose="020F0502020204030204" pitchFamily="34" charset="0"/>
                <a:cs typeface="Calibri" panose="020F0502020204030204" pitchFamily="34" charset="0"/>
              </a:rPr>
              <a:t>of </a:t>
            </a:r>
            <a:r>
              <a:rPr lang="en-US" sz="1400" dirty="0">
                <a:latin typeface="Calibri" panose="020F0502020204030204" pitchFamily="34" charset="0"/>
                <a:ea typeface="Calibri" panose="020F0502020204030204" pitchFamily="34" charset="0"/>
                <a:cs typeface="Calibri" panose="020F0502020204030204" pitchFamily="34" charset="0"/>
              </a:rPr>
              <a:t>the</a:t>
            </a:r>
            <a:r>
              <a:rPr lang="en-US" sz="1400" spc="10" dirty="0">
                <a:latin typeface="Calibri" panose="020F0502020204030204" pitchFamily="34" charset="0"/>
                <a:ea typeface="Calibri" panose="020F0502020204030204" pitchFamily="34" charset="0"/>
                <a:cs typeface="Calibri" panose="020F0502020204030204" pitchFamily="34" charset="0"/>
              </a:rPr>
              <a:t> </a:t>
            </a:r>
            <a:r>
              <a:rPr lang="en-US" sz="1400" spc="-5" dirty="0">
                <a:latin typeface="Calibri" panose="020F0502020204030204" pitchFamily="34" charset="0"/>
                <a:ea typeface="Calibri" panose="020F0502020204030204" pitchFamily="34" charset="0"/>
                <a:cs typeface="Calibri" panose="020F0502020204030204" pitchFamily="34" charset="0"/>
              </a:rPr>
              <a:t>business.</a:t>
            </a:r>
          </a:p>
          <a:p>
            <a:pPr marL="0" indent="0">
              <a:buNone/>
            </a:pPr>
            <a:endParaRPr lang="en-US" dirty="0"/>
          </a:p>
        </p:txBody>
      </p:sp>
      <p:sp>
        <p:nvSpPr>
          <p:cNvPr id="9" name="Text Placeholder 8">
            <a:extLst>
              <a:ext uri="{FF2B5EF4-FFF2-40B4-BE49-F238E27FC236}">
                <a16:creationId xmlns:a16="http://schemas.microsoft.com/office/drawing/2014/main" id="{0631C59D-623C-2922-32F1-0CD378A72CBE}"/>
              </a:ext>
            </a:extLst>
          </p:cNvPr>
          <p:cNvSpPr>
            <a:spLocks noGrp="1"/>
          </p:cNvSpPr>
          <p:nvPr>
            <p:ph type="body" sz="half" idx="14"/>
          </p:nvPr>
        </p:nvSpPr>
        <p:spPr>
          <a:xfrm>
            <a:off x="4572000" y="3555151"/>
            <a:ext cx="3291840" cy="365760"/>
          </a:xfrm>
        </p:spPr>
        <p:txBody>
          <a:bodyPr/>
          <a:lstStyle/>
          <a:p>
            <a:r>
              <a:rPr lang="en-US" dirty="0"/>
              <a:t>BENEFITS :-</a:t>
            </a:r>
          </a:p>
        </p:txBody>
      </p:sp>
      <p:sp>
        <p:nvSpPr>
          <p:cNvPr id="10" name="Text Placeholder 9">
            <a:extLst>
              <a:ext uri="{FF2B5EF4-FFF2-40B4-BE49-F238E27FC236}">
                <a16:creationId xmlns:a16="http://schemas.microsoft.com/office/drawing/2014/main" id="{B9F99B43-599D-964C-EB28-3A696DFC19BB}"/>
              </a:ext>
            </a:extLst>
          </p:cNvPr>
          <p:cNvSpPr>
            <a:spLocks noGrp="1"/>
          </p:cNvSpPr>
          <p:nvPr>
            <p:ph type="body" sz="half" idx="15"/>
          </p:nvPr>
        </p:nvSpPr>
        <p:spPr>
          <a:xfrm>
            <a:off x="4608914" y="4071400"/>
            <a:ext cx="6980138" cy="2618959"/>
          </a:xfrm>
        </p:spPr>
        <p:txBody>
          <a:bodyPr/>
          <a:lstStyle/>
          <a:p>
            <a:pPr marL="241300" indent="-228600">
              <a:lnSpc>
                <a:spcPct val="100000"/>
              </a:lnSpc>
              <a:spcBef>
                <a:spcPts val="755"/>
              </a:spcBef>
              <a:buFont typeface="Arial MT"/>
              <a:buChar char="•"/>
              <a:tabLst>
                <a:tab pos="240665" algn="l"/>
                <a:tab pos="241300" algn="l"/>
              </a:tabLst>
            </a:pPr>
            <a:r>
              <a:rPr lang="en-US" sz="1400" spc="-5" dirty="0">
                <a:latin typeface="Calibri" panose="020F0502020204030204" pitchFamily="34" charset="0"/>
                <a:ea typeface="Calibri" panose="020F0502020204030204" pitchFamily="34" charset="0"/>
                <a:cs typeface="Calibri" panose="020F0502020204030204" pitchFamily="34" charset="0"/>
              </a:rPr>
              <a:t>Help out </a:t>
            </a:r>
            <a:r>
              <a:rPr lang="en-US" sz="1400" spc="-15" dirty="0">
                <a:latin typeface="Calibri" panose="020F0502020204030204" pitchFamily="34" charset="0"/>
                <a:ea typeface="Calibri" panose="020F0502020204030204" pitchFamily="34" charset="0"/>
                <a:cs typeface="Calibri" panose="020F0502020204030204" pitchFamily="34" charset="0"/>
              </a:rPr>
              <a:t>to</a:t>
            </a:r>
            <a:r>
              <a:rPr lang="en-US" sz="1400" spc="-10" dirty="0">
                <a:latin typeface="Calibri" panose="020F0502020204030204" pitchFamily="34" charset="0"/>
                <a:ea typeface="Calibri" panose="020F0502020204030204" pitchFamily="34" charset="0"/>
                <a:cs typeface="Calibri" panose="020F0502020204030204" pitchFamily="34" charset="0"/>
              </a:rPr>
              <a:t> </a:t>
            </a:r>
            <a:r>
              <a:rPr lang="en-US" sz="1400" spc="-15" dirty="0">
                <a:latin typeface="Calibri" panose="020F0502020204030204" pitchFamily="34" charset="0"/>
                <a:ea typeface="Calibri" panose="020F0502020204030204" pitchFamily="34" charset="0"/>
                <a:cs typeface="Calibri" panose="020F0502020204030204" pitchFamily="34" charset="0"/>
              </a:rPr>
              <a:t>make</a:t>
            </a:r>
            <a:r>
              <a:rPr lang="en-US" sz="1400" dirty="0">
                <a:latin typeface="Calibri" panose="020F0502020204030204" pitchFamily="34" charset="0"/>
                <a:ea typeface="Calibri" panose="020F0502020204030204" pitchFamily="34" charset="0"/>
                <a:cs typeface="Calibri" panose="020F0502020204030204" pitchFamily="34" charset="0"/>
              </a:rPr>
              <a:t> </a:t>
            </a:r>
            <a:r>
              <a:rPr lang="en-US" sz="1400" spc="-10" dirty="0">
                <a:latin typeface="Calibri" panose="020F0502020204030204" pitchFamily="34" charset="0"/>
                <a:ea typeface="Calibri" panose="020F0502020204030204" pitchFamily="34" charset="0"/>
                <a:cs typeface="Calibri" panose="020F0502020204030204" pitchFamily="34" charset="0"/>
              </a:rPr>
              <a:t>better</a:t>
            </a:r>
            <a:r>
              <a:rPr lang="en-US" sz="1400" spc="15" dirty="0">
                <a:latin typeface="Calibri" panose="020F0502020204030204" pitchFamily="34" charset="0"/>
                <a:ea typeface="Calibri" panose="020F0502020204030204" pitchFamily="34" charset="0"/>
                <a:cs typeface="Calibri" panose="020F0502020204030204" pitchFamily="34" charset="0"/>
              </a:rPr>
              <a:t> </a:t>
            </a:r>
            <a:r>
              <a:rPr lang="en-US" sz="1400" spc="-5" dirty="0">
                <a:latin typeface="Calibri" panose="020F0502020204030204" pitchFamily="34" charset="0"/>
                <a:ea typeface="Calibri" panose="020F0502020204030204" pitchFamily="34" charset="0"/>
                <a:cs typeface="Calibri" panose="020F0502020204030204" pitchFamily="34" charset="0"/>
              </a:rPr>
              <a:t>business</a:t>
            </a:r>
            <a:r>
              <a:rPr lang="en-US" sz="1400" spc="15" dirty="0">
                <a:latin typeface="Calibri" panose="020F0502020204030204" pitchFamily="34" charset="0"/>
                <a:ea typeface="Calibri" panose="020F0502020204030204" pitchFamily="34" charset="0"/>
                <a:cs typeface="Calibri" panose="020F0502020204030204" pitchFamily="34" charset="0"/>
              </a:rPr>
              <a:t> </a:t>
            </a:r>
            <a:r>
              <a:rPr lang="en-US" sz="1400" spc="-5" dirty="0">
                <a:latin typeface="Calibri" panose="020F0502020204030204" pitchFamily="34" charset="0"/>
                <a:ea typeface="Calibri" panose="020F0502020204030204" pitchFamily="34" charset="0"/>
                <a:cs typeface="Calibri" panose="020F0502020204030204" pitchFamily="34" charset="0"/>
              </a:rPr>
              <a:t>decisions.</a:t>
            </a:r>
          </a:p>
          <a:p>
            <a:pPr marL="241300" indent="-228600">
              <a:lnSpc>
                <a:spcPts val="2280"/>
              </a:lnSpc>
              <a:spcBef>
                <a:spcPts val="770"/>
              </a:spcBef>
              <a:buFont typeface="Arial MT"/>
              <a:buChar char="•"/>
              <a:tabLst>
                <a:tab pos="240665" algn="l"/>
                <a:tab pos="241300" algn="l"/>
              </a:tabLst>
            </a:pPr>
            <a:r>
              <a:rPr lang="en-US" sz="1400" spc="-5" dirty="0">
                <a:latin typeface="Calibri" panose="020F0502020204030204" pitchFamily="34" charset="0"/>
                <a:ea typeface="Calibri" panose="020F0502020204030204" pitchFamily="34" charset="0"/>
                <a:cs typeface="Calibri" panose="020F0502020204030204" pitchFamily="34" charset="0"/>
              </a:rPr>
              <a:t>Help</a:t>
            </a:r>
            <a:r>
              <a:rPr lang="en-US" sz="1400" spc="395" dirty="0">
                <a:latin typeface="Calibri" panose="020F0502020204030204" pitchFamily="34" charset="0"/>
                <a:ea typeface="Calibri" panose="020F0502020204030204" pitchFamily="34" charset="0"/>
                <a:cs typeface="Calibri" panose="020F0502020204030204" pitchFamily="34" charset="0"/>
              </a:rPr>
              <a:t> </a:t>
            </a:r>
            <a:r>
              <a:rPr lang="en-US" sz="1400" spc="-10" dirty="0">
                <a:latin typeface="Calibri" panose="020F0502020204030204" pitchFamily="34" charset="0"/>
                <a:ea typeface="Calibri" panose="020F0502020204030204" pitchFamily="34" charset="0"/>
                <a:cs typeface="Calibri" panose="020F0502020204030204" pitchFamily="34" charset="0"/>
              </a:rPr>
              <a:t>analyze</a:t>
            </a:r>
            <a:r>
              <a:rPr lang="en-US" sz="1400" spc="380" dirty="0">
                <a:latin typeface="Calibri" panose="020F0502020204030204" pitchFamily="34" charset="0"/>
                <a:ea typeface="Calibri" panose="020F0502020204030204" pitchFamily="34" charset="0"/>
                <a:cs typeface="Calibri" panose="020F0502020204030204" pitchFamily="34" charset="0"/>
              </a:rPr>
              <a:t> </a:t>
            </a:r>
            <a:r>
              <a:rPr lang="en-US" sz="1400" spc="-10" dirty="0">
                <a:latin typeface="Calibri" panose="020F0502020204030204" pitchFamily="34" charset="0"/>
                <a:ea typeface="Calibri" panose="020F0502020204030204" pitchFamily="34" charset="0"/>
                <a:cs typeface="Calibri" panose="020F0502020204030204" pitchFamily="34" charset="0"/>
              </a:rPr>
              <a:t>customer</a:t>
            </a:r>
            <a:r>
              <a:rPr lang="en-US" sz="1400" spc="400" dirty="0">
                <a:latin typeface="Calibri" panose="020F0502020204030204" pitchFamily="34" charset="0"/>
                <a:ea typeface="Calibri" panose="020F0502020204030204" pitchFamily="34" charset="0"/>
                <a:cs typeface="Calibri" panose="020F0502020204030204" pitchFamily="34" charset="0"/>
              </a:rPr>
              <a:t> </a:t>
            </a:r>
            <a:r>
              <a:rPr lang="en-US" sz="1400" spc="-5" dirty="0">
                <a:latin typeface="Calibri" panose="020F0502020204030204" pitchFamily="34" charset="0"/>
                <a:ea typeface="Calibri" panose="020F0502020204030204" pitchFamily="34" charset="0"/>
                <a:cs typeface="Calibri" panose="020F0502020204030204" pitchFamily="34" charset="0"/>
              </a:rPr>
              <a:t>trends</a:t>
            </a:r>
            <a:r>
              <a:rPr lang="en-US" sz="1400" spc="390" dirty="0">
                <a:latin typeface="Calibri" panose="020F0502020204030204" pitchFamily="34" charset="0"/>
                <a:ea typeface="Calibri" panose="020F0502020204030204" pitchFamily="34" charset="0"/>
                <a:cs typeface="Calibri" panose="020F0502020204030204" pitchFamily="34" charset="0"/>
              </a:rPr>
              <a:t> </a:t>
            </a:r>
            <a:r>
              <a:rPr lang="en-US" sz="1400" dirty="0">
                <a:latin typeface="Calibri" panose="020F0502020204030204" pitchFamily="34" charset="0"/>
                <a:ea typeface="Calibri" panose="020F0502020204030204" pitchFamily="34" charset="0"/>
                <a:cs typeface="Calibri" panose="020F0502020204030204" pitchFamily="34" charset="0"/>
              </a:rPr>
              <a:t>and</a:t>
            </a:r>
            <a:r>
              <a:rPr lang="en-US" sz="1400" spc="400" dirty="0">
                <a:latin typeface="Calibri" panose="020F0502020204030204" pitchFamily="34" charset="0"/>
                <a:ea typeface="Calibri" panose="020F0502020204030204" pitchFamily="34" charset="0"/>
                <a:cs typeface="Calibri" panose="020F0502020204030204" pitchFamily="34" charset="0"/>
              </a:rPr>
              <a:t> </a:t>
            </a:r>
            <a:r>
              <a:rPr lang="en-US" sz="1400" spc="-10" dirty="0">
                <a:latin typeface="Calibri" panose="020F0502020204030204" pitchFamily="34" charset="0"/>
                <a:ea typeface="Calibri" panose="020F0502020204030204" pitchFamily="34" charset="0"/>
                <a:cs typeface="Calibri" panose="020F0502020204030204" pitchFamily="34" charset="0"/>
              </a:rPr>
              <a:t>satisfaction,</a:t>
            </a:r>
            <a:r>
              <a:rPr lang="en-US" sz="1400" spc="415" dirty="0">
                <a:latin typeface="Calibri" panose="020F0502020204030204" pitchFamily="34" charset="0"/>
                <a:ea typeface="Calibri" panose="020F0502020204030204" pitchFamily="34" charset="0"/>
                <a:cs typeface="Calibri" panose="020F0502020204030204" pitchFamily="34" charset="0"/>
              </a:rPr>
              <a:t> </a:t>
            </a:r>
            <a:r>
              <a:rPr lang="en-US" sz="1400" spc="-10" dirty="0">
                <a:latin typeface="Calibri" panose="020F0502020204030204" pitchFamily="34" charset="0"/>
                <a:ea typeface="Calibri" panose="020F0502020204030204" pitchFamily="34" charset="0"/>
                <a:cs typeface="Calibri" panose="020F0502020204030204" pitchFamily="34" charset="0"/>
              </a:rPr>
              <a:t>which</a:t>
            </a:r>
            <a:r>
              <a:rPr lang="en-US" sz="1400" spc="390" dirty="0">
                <a:latin typeface="Calibri" panose="020F0502020204030204" pitchFamily="34" charset="0"/>
                <a:ea typeface="Calibri" panose="020F0502020204030204" pitchFamily="34" charset="0"/>
                <a:cs typeface="Calibri" panose="020F0502020204030204" pitchFamily="34" charset="0"/>
              </a:rPr>
              <a:t> </a:t>
            </a:r>
            <a:r>
              <a:rPr lang="en-US" sz="1400" spc="-5" dirty="0">
                <a:latin typeface="Calibri" panose="020F0502020204030204" pitchFamily="34" charset="0"/>
                <a:ea typeface="Calibri" panose="020F0502020204030204" pitchFamily="34" charset="0"/>
                <a:cs typeface="Calibri" panose="020F0502020204030204" pitchFamily="34" charset="0"/>
              </a:rPr>
              <a:t>can</a:t>
            </a:r>
            <a:r>
              <a:rPr lang="en-US" sz="1400" spc="395" dirty="0">
                <a:latin typeface="Calibri" panose="020F0502020204030204" pitchFamily="34" charset="0"/>
                <a:ea typeface="Calibri" panose="020F0502020204030204" pitchFamily="34" charset="0"/>
                <a:cs typeface="Calibri" panose="020F0502020204030204" pitchFamily="34" charset="0"/>
              </a:rPr>
              <a:t> </a:t>
            </a:r>
            <a:r>
              <a:rPr lang="en-US" sz="1400" dirty="0">
                <a:latin typeface="Calibri" panose="020F0502020204030204" pitchFamily="34" charset="0"/>
                <a:ea typeface="Calibri" panose="020F0502020204030204" pitchFamily="34" charset="0"/>
                <a:cs typeface="Calibri" panose="020F0502020204030204" pitchFamily="34" charset="0"/>
              </a:rPr>
              <a:t>lead</a:t>
            </a:r>
            <a:r>
              <a:rPr lang="en-US" sz="1400" spc="395" dirty="0">
                <a:latin typeface="Calibri" panose="020F0502020204030204" pitchFamily="34" charset="0"/>
                <a:ea typeface="Calibri" panose="020F0502020204030204" pitchFamily="34" charset="0"/>
                <a:cs typeface="Calibri" panose="020F0502020204030204" pitchFamily="34" charset="0"/>
              </a:rPr>
              <a:t> </a:t>
            </a:r>
            <a:r>
              <a:rPr lang="en-US" sz="1400" spc="-15" dirty="0">
                <a:latin typeface="Calibri" panose="020F0502020204030204" pitchFamily="34" charset="0"/>
                <a:ea typeface="Calibri" panose="020F0502020204030204" pitchFamily="34" charset="0"/>
                <a:cs typeface="Calibri" panose="020F0502020204030204" pitchFamily="34" charset="0"/>
              </a:rPr>
              <a:t>to</a:t>
            </a:r>
            <a:r>
              <a:rPr lang="en-US" sz="1400" spc="395" dirty="0">
                <a:latin typeface="Calibri" panose="020F0502020204030204" pitchFamily="34" charset="0"/>
                <a:ea typeface="Calibri" panose="020F0502020204030204" pitchFamily="34" charset="0"/>
                <a:cs typeface="Calibri" panose="020F0502020204030204" pitchFamily="34" charset="0"/>
              </a:rPr>
              <a:t> </a:t>
            </a:r>
            <a:r>
              <a:rPr lang="en-US" sz="1400" spc="-5" dirty="0">
                <a:latin typeface="Calibri" panose="020F0502020204030204" pitchFamily="34" charset="0"/>
                <a:ea typeface="Calibri" panose="020F0502020204030204" pitchFamily="34" charset="0"/>
                <a:cs typeface="Calibri" panose="020F0502020204030204" pitchFamily="34" charset="0"/>
              </a:rPr>
              <a:t>new</a:t>
            </a:r>
            <a:r>
              <a:rPr lang="en-US" sz="1400" spc="395" dirty="0">
                <a:latin typeface="Calibri" panose="020F0502020204030204" pitchFamily="34" charset="0"/>
                <a:ea typeface="Calibri" panose="020F0502020204030204" pitchFamily="34" charset="0"/>
                <a:cs typeface="Calibri" panose="020F0502020204030204" pitchFamily="34" charset="0"/>
              </a:rPr>
              <a:t> </a:t>
            </a:r>
            <a:r>
              <a:rPr lang="en-US" sz="1400" dirty="0">
                <a:latin typeface="Calibri" panose="020F0502020204030204" pitchFamily="34" charset="0"/>
                <a:ea typeface="Calibri" panose="020F0502020204030204" pitchFamily="34" charset="0"/>
                <a:cs typeface="Calibri" panose="020F0502020204030204" pitchFamily="34" charset="0"/>
              </a:rPr>
              <a:t>and</a:t>
            </a:r>
            <a:r>
              <a:rPr lang="en-US" sz="1400" spc="390" dirty="0">
                <a:latin typeface="Calibri" panose="020F0502020204030204" pitchFamily="34" charset="0"/>
                <a:ea typeface="Calibri" panose="020F0502020204030204" pitchFamily="34" charset="0"/>
                <a:cs typeface="Calibri" panose="020F0502020204030204" pitchFamily="34" charset="0"/>
              </a:rPr>
              <a:t> </a:t>
            </a:r>
            <a:r>
              <a:rPr lang="en-US" sz="1400" spc="-10" dirty="0">
                <a:latin typeface="Calibri" panose="020F0502020204030204" pitchFamily="34" charset="0"/>
                <a:ea typeface="Calibri" panose="020F0502020204030204" pitchFamily="34" charset="0"/>
                <a:cs typeface="Calibri" panose="020F0502020204030204" pitchFamily="34" charset="0"/>
              </a:rPr>
              <a:t>better</a:t>
            </a:r>
            <a:r>
              <a:rPr lang="en-US" sz="1400" spc="390" dirty="0">
                <a:latin typeface="Calibri" panose="020F0502020204030204" pitchFamily="34" charset="0"/>
                <a:ea typeface="Calibri" panose="020F0502020204030204" pitchFamily="34" charset="0"/>
                <a:cs typeface="Calibri" panose="020F0502020204030204" pitchFamily="34" charset="0"/>
              </a:rPr>
              <a:t> </a:t>
            </a:r>
            <a:r>
              <a:rPr lang="en-US" sz="1400" spc="-10" dirty="0">
                <a:latin typeface="Calibri" panose="020F0502020204030204" pitchFamily="34" charset="0"/>
                <a:ea typeface="Calibri" panose="020F0502020204030204" pitchFamily="34" charset="0"/>
                <a:cs typeface="Calibri" panose="020F0502020204030204" pitchFamily="34" charset="0"/>
              </a:rPr>
              <a:t>products</a:t>
            </a:r>
            <a:r>
              <a:rPr lang="en-US" sz="1400" spc="395" dirty="0">
                <a:latin typeface="Calibri" panose="020F0502020204030204" pitchFamily="34" charset="0"/>
                <a:ea typeface="Calibri" panose="020F0502020204030204" pitchFamily="34" charset="0"/>
                <a:cs typeface="Calibri" panose="020F0502020204030204" pitchFamily="34" charset="0"/>
              </a:rPr>
              <a:t> </a:t>
            </a:r>
            <a:r>
              <a:rPr lang="en-US" sz="1400" dirty="0">
                <a:latin typeface="Calibri" panose="020F0502020204030204" pitchFamily="34" charset="0"/>
                <a:ea typeface="Calibri" panose="020F0502020204030204" pitchFamily="34" charset="0"/>
                <a:cs typeface="Calibri" panose="020F0502020204030204" pitchFamily="34" charset="0"/>
              </a:rPr>
              <a:t>and services.</a:t>
            </a:r>
          </a:p>
          <a:p>
            <a:pPr marL="241300" indent="-228600">
              <a:lnSpc>
                <a:spcPct val="100000"/>
              </a:lnSpc>
              <a:spcBef>
                <a:spcPts val="755"/>
              </a:spcBef>
              <a:buFont typeface="Arial MT"/>
              <a:buChar char="•"/>
              <a:tabLst>
                <a:tab pos="240665" algn="l"/>
                <a:tab pos="241300" algn="l"/>
              </a:tabLst>
            </a:pPr>
            <a:r>
              <a:rPr lang="en-US" sz="1400" spc="-10" dirty="0">
                <a:latin typeface="Calibri" panose="020F0502020204030204" pitchFamily="34" charset="0"/>
                <a:ea typeface="Calibri" panose="020F0502020204030204" pitchFamily="34" charset="0"/>
                <a:cs typeface="Calibri" panose="020F0502020204030204" pitchFamily="34" charset="0"/>
              </a:rPr>
              <a:t>Gives</a:t>
            </a:r>
            <a:r>
              <a:rPr lang="en-US" sz="1400" spc="10" dirty="0">
                <a:latin typeface="Calibri" panose="020F0502020204030204" pitchFamily="34" charset="0"/>
                <a:ea typeface="Calibri" panose="020F0502020204030204" pitchFamily="34" charset="0"/>
                <a:cs typeface="Calibri" panose="020F0502020204030204" pitchFamily="34" charset="0"/>
              </a:rPr>
              <a:t> </a:t>
            </a:r>
            <a:r>
              <a:rPr lang="en-US" sz="1400" spc="-10" dirty="0">
                <a:latin typeface="Calibri" panose="020F0502020204030204" pitchFamily="34" charset="0"/>
                <a:ea typeface="Calibri" panose="020F0502020204030204" pitchFamily="34" charset="0"/>
                <a:cs typeface="Calibri" panose="020F0502020204030204" pitchFamily="34" charset="0"/>
              </a:rPr>
              <a:t>better</a:t>
            </a:r>
            <a:r>
              <a:rPr lang="en-US" sz="1400" spc="-5" dirty="0">
                <a:latin typeface="Calibri" panose="020F0502020204030204" pitchFamily="34" charset="0"/>
                <a:ea typeface="Calibri" panose="020F0502020204030204" pitchFamily="34" charset="0"/>
                <a:cs typeface="Calibri" panose="020F0502020204030204" pitchFamily="34" charset="0"/>
              </a:rPr>
              <a:t> insight of</a:t>
            </a:r>
            <a:r>
              <a:rPr lang="en-US" sz="1400" spc="-15" dirty="0">
                <a:latin typeface="Calibri" panose="020F0502020204030204" pitchFamily="34" charset="0"/>
                <a:ea typeface="Calibri" panose="020F0502020204030204" pitchFamily="34" charset="0"/>
                <a:cs typeface="Calibri" panose="020F0502020204030204" pitchFamily="34" charset="0"/>
              </a:rPr>
              <a:t> </a:t>
            </a:r>
            <a:r>
              <a:rPr lang="en-US" sz="1400" spc="-10" dirty="0">
                <a:latin typeface="Calibri" panose="020F0502020204030204" pitchFamily="34" charset="0"/>
                <a:ea typeface="Calibri" panose="020F0502020204030204" pitchFamily="34" charset="0"/>
                <a:cs typeface="Calibri" panose="020F0502020204030204" pitchFamily="34" charset="0"/>
              </a:rPr>
              <a:t>customers</a:t>
            </a:r>
            <a:r>
              <a:rPr lang="en-US" sz="1400" spc="10" dirty="0">
                <a:latin typeface="Calibri" panose="020F0502020204030204" pitchFamily="34" charset="0"/>
                <a:ea typeface="Calibri" panose="020F0502020204030204" pitchFamily="34" charset="0"/>
                <a:cs typeface="Calibri" panose="020F0502020204030204" pitchFamily="34" charset="0"/>
              </a:rPr>
              <a:t> </a:t>
            </a:r>
            <a:r>
              <a:rPr lang="en-US" sz="1400" spc="-5" dirty="0">
                <a:latin typeface="Calibri" panose="020F0502020204030204" pitchFamily="34" charset="0"/>
                <a:ea typeface="Calibri" panose="020F0502020204030204" pitchFamily="34" charset="0"/>
                <a:cs typeface="Calibri" panose="020F0502020204030204" pitchFamily="34" charset="0"/>
              </a:rPr>
              <a:t>base.</a:t>
            </a:r>
          </a:p>
          <a:p>
            <a:pPr marL="241300" indent="-228600">
              <a:lnSpc>
                <a:spcPct val="100000"/>
              </a:lnSpc>
              <a:spcBef>
                <a:spcPts val="760"/>
              </a:spcBef>
              <a:buFont typeface="Arial MT"/>
              <a:buChar char="•"/>
              <a:tabLst>
                <a:tab pos="240665" algn="l"/>
                <a:tab pos="241300" algn="l"/>
              </a:tabLst>
            </a:pPr>
            <a:r>
              <a:rPr lang="en-US" sz="1400" spc="-5" dirty="0">
                <a:latin typeface="Calibri" panose="020F0502020204030204" pitchFamily="34" charset="0"/>
                <a:ea typeface="Calibri" panose="020F0502020204030204" pitchFamily="34" charset="0"/>
                <a:cs typeface="Calibri" panose="020F0502020204030204" pitchFamily="34" charset="0"/>
              </a:rPr>
              <a:t>Helps</a:t>
            </a:r>
            <a:r>
              <a:rPr lang="en-US" sz="1400" dirty="0">
                <a:latin typeface="Calibri" panose="020F0502020204030204" pitchFamily="34" charset="0"/>
                <a:ea typeface="Calibri" panose="020F0502020204030204" pitchFamily="34" charset="0"/>
                <a:cs typeface="Calibri" panose="020F0502020204030204" pitchFamily="34" charset="0"/>
              </a:rPr>
              <a:t> </a:t>
            </a:r>
            <a:r>
              <a:rPr lang="en-US" sz="1400" spc="-5" dirty="0">
                <a:latin typeface="Calibri" panose="020F0502020204030204" pitchFamily="34" charset="0"/>
                <a:ea typeface="Calibri" panose="020F0502020204030204" pitchFamily="34" charset="0"/>
                <a:cs typeface="Calibri" panose="020F0502020204030204" pitchFamily="34" charset="0"/>
              </a:rPr>
              <a:t>in</a:t>
            </a:r>
            <a:r>
              <a:rPr lang="en-US" sz="1400" spc="-10" dirty="0">
                <a:latin typeface="Calibri" panose="020F0502020204030204" pitchFamily="34" charset="0"/>
                <a:ea typeface="Calibri" panose="020F0502020204030204" pitchFamily="34" charset="0"/>
                <a:cs typeface="Calibri" panose="020F0502020204030204" pitchFamily="34" charset="0"/>
              </a:rPr>
              <a:t> easy</a:t>
            </a:r>
            <a:r>
              <a:rPr lang="en-US" sz="1400" dirty="0">
                <a:latin typeface="Calibri" panose="020F0502020204030204" pitchFamily="34" charset="0"/>
                <a:ea typeface="Calibri" panose="020F0502020204030204" pitchFamily="34" charset="0"/>
                <a:cs typeface="Calibri" panose="020F0502020204030204" pitchFamily="34" charset="0"/>
              </a:rPr>
              <a:t> </a:t>
            </a:r>
            <a:r>
              <a:rPr lang="en-US" sz="1400" spc="-10" dirty="0">
                <a:latin typeface="Calibri" panose="020F0502020204030204" pitchFamily="34" charset="0"/>
                <a:ea typeface="Calibri" panose="020F0502020204030204" pitchFamily="34" charset="0"/>
                <a:cs typeface="Calibri" panose="020F0502020204030204" pitchFamily="34" charset="0"/>
              </a:rPr>
              <a:t>flow</a:t>
            </a:r>
            <a:r>
              <a:rPr lang="en-US" sz="1400" spc="-5" dirty="0">
                <a:latin typeface="Calibri" panose="020F0502020204030204" pitchFamily="34" charset="0"/>
                <a:ea typeface="Calibri" panose="020F0502020204030204" pitchFamily="34" charset="0"/>
                <a:cs typeface="Calibri" panose="020F0502020204030204" pitchFamily="34" charset="0"/>
              </a:rPr>
              <a:t> </a:t>
            </a:r>
            <a:r>
              <a:rPr lang="en-US" sz="1400" spc="-15" dirty="0">
                <a:latin typeface="Calibri" panose="020F0502020204030204" pitchFamily="34" charset="0"/>
                <a:ea typeface="Calibri" panose="020F0502020204030204" pitchFamily="34" charset="0"/>
                <a:cs typeface="Calibri" panose="020F0502020204030204" pitchFamily="34" charset="0"/>
              </a:rPr>
              <a:t>for</a:t>
            </a:r>
            <a:r>
              <a:rPr lang="en-US" sz="1400" spc="-20" dirty="0">
                <a:latin typeface="Calibri" panose="020F0502020204030204" pitchFamily="34" charset="0"/>
                <a:ea typeface="Calibri" panose="020F0502020204030204" pitchFamily="34" charset="0"/>
                <a:cs typeface="Calibri" panose="020F0502020204030204" pitchFamily="34" charset="0"/>
              </a:rPr>
              <a:t> </a:t>
            </a:r>
            <a:r>
              <a:rPr lang="en-US" sz="1400" dirty="0">
                <a:latin typeface="Calibri" panose="020F0502020204030204" pitchFamily="34" charset="0"/>
                <a:ea typeface="Calibri" panose="020F0502020204030204" pitchFamily="34" charset="0"/>
                <a:cs typeface="Calibri" panose="020F0502020204030204" pitchFamily="34" charset="0"/>
              </a:rPr>
              <a:t>managing</a:t>
            </a:r>
            <a:r>
              <a:rPr lang="en-US" sz="1400" spc="-30" dirty="0">
                <a:latin typeface="Calibri" panose="020F0502020204030204" pitchFamily="34" charset="0"/>
                <a:ea typeface="Calibri" panose="020F0502020204030204" pitchFamily="34" charset="0"/>
                <a:cs typeface="Calibri" panose="020F0502020204030204" pitchFamily="34" charset="0"/>
              </a:rPr>
              <a:t> </a:t>
            </a:r>
            <a:r>
              <a:rPr lang="en-US" sz="1400" spc="-5" dirty="0">
                <a:latin typeface="Calibri" panose="020F0502020204030204" pitchFamily="34" charset="0"/>
                <a:ea typeface="Calibri" panose="020F0502020204030204" pitchFamily="34" charset="0"/>
                <a:cs typeface="Calibri" panose="020F0502020204030204" pitchFamily="34" charset="0"/>
              </a:rPr>
              <a:t>resources.</a:t>
            </a:r>
          </a:p>
          <a:p>
            <a:endParaRPr lang="en-US" dirty="0"/>
          </a:p>
        </p:txBody>
      </p:sp>
      <p:sp>
        <p:nvSpPr>
          <p:cNvPr id="4" name="Slide Number Placeholder 3">
            <a:extLst>
              <a:ext uri="{FF2B5EF4-FFF2-40B4-BE49-F238E27FC236}">
                <a16:creationId xmlns:a16="http://schemas.microsoft.com/office/drawing/2014/main" id="{C03EDA80-6968-DCB5-8E1C-5C8EED087514}"/>
              </a:ext>
            </a:extLst>
          </p:cNvPr>
          <p:cNvSpPr>
            <a:spLocks noGrp="1"/>
          </p:cNvSpPr>
          <p:nvPr>
            <p:ph type="sldNum" sz="quarter" idx="4"/>
          </p:nvPr>
        </p:nvSpPr>
        <p:spPr>
          <a:xfrm>
            <a:off x="11274552" y="6061039"/>
            <a:ext cx="457200" cy="385480"/>
          </a:xfrm>
        </p:spPr>
        <p:txBody>
          <a:bodyPr/>
          <a:lstStyle/>
          <a:p>
            <a:fld id="{745CA84A-544F-4B6B-BC9A-925394EE73B5}" type="slidenum">
              <a:rPr lang="en-US" smtClean="0"/>
              <a:pPr/>
              <a:t>2</a:t>
            </a:fld>
            <a:endParaRPr lang="en-US" dirty="0"/>
          </a:p>
        </p:txBody>
      </p:sp>
    </p:spTree>
    <p:extLst>
      <p:ext uri="{BB962C8B-B14F-4D97-AF65-F5344CB8AC3E}">
        <p14:creationId xmlns:p14="http://schemas.microsoft.com/office/powerpoint/2010/main" val="35503777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5DF8B25-0ADF-1ADD-BD41-5B90D9637D93}"/>
              </a:ext>
            </a:extLst>
          </p:cNvPr>
          <p:cNvSpPr>
            <a:spLocks noGrp="1"/>
          </p:cNvSpPr>
          <p:nvPr>
            <p:ph type="title"/>
          </p:nvPr>
        </p:nvSpPr>
        <p:spPr>
          <a:xfrm>
            <a:off x="4645152" y="770467"/>
            <a:ext cx="6858000" cy="731520"/>
          </a:xfrm>
        </p:spPr>
        <p:txBody>
          <a:bodyPr/>
          <a:lstStyle/>
          <a:p>
            <a:r>
              <a:rPr lang="en-US" b="1" dirty="0"/>
              <a:t>Problem Statement</a:t>
            </a:r>
          </a:p>
        </p:txBody>
      </p:sp>
      <p:pic>
        <p:nvPicPr>
          <p:cNvPr id="48" name="Picture Placeholder 47" descr="A bowl of food with purple vegetables">
            <a:extLst>
              <a:ext uri="{FF2B5EF4-FFF2-40B4-BE49-F238E27FC236}">
                <a16:creationId xmlns:a16="http://schemas.microsoft.com/office/drawing/2014/main" id="{BA70B016-1833-68FE-93AB-996E91399DB9}"/>
              </a:ext>
            </a:extLst>
          </p:cNvPr>
          <p:cNvPicPr>
            <a:picLocks noGrp="1" noChangeAspect="1"/>
          </p:cNvPicPr>
          <p:nvPr>
            <p:ph type="pic" sz="quarter" idx="17"/>
          </p:nvPr>
        </p:nvPicPr>
        <p:blipFill>
          <a:blip r:embed="rId2"/>
          <a:srcRect l="40" r="40"/>
          <a:stretch/>
        </p:blipFill>
        <p:spPr>
          <a:xfrm>
            <a:off x="0" y="0"/>
            <a:ext cx="3968496" cy="6858000"/>
          </a:xfrm>
        </p:spPr>
      </p:pic>
      <p:sp>
        <p:nvSpPr>
          <p:cNvPr id="12" name="Slide Number Placeholder 11">
            <a:extLst>
              <a:ext uri="{FF2B5EF4-FFF2-40B4-BE49-F238E27FC236}">
                <a16:creationId xmlns:a16="http://schemas.microsoft.com/office/drawing/2014/main" id="{76B96F17-8680-B35B-44A9-B443514F08DD}"/>
              </a:ext>
            </a:extLst>
          </p:cNvPr>
          <p:cNvSpPr>
            <a:spLocks noGrp="1"/>
          </p:cNvSpPr>
          <p:nvPr>
            <p:ph type="sldNum" sz="quarter" idx="4"/>
          </p:nvPr>
        </p:nvSpPr>
        <p:spPr>
          <a:xfrm>
            <a:off x="11274552" y="6078071"/>
            <a:ext cx="457200" cy="368448"/>
          </a:xfrm>
        </p:spPr>
        <p:txBody>
          <a:bodyPr/>
          <a:lstStyle/>
          <a:p>
            <a:fld id="{745CA84A-544F-4B6B-BC9A-925394EE73B5}" type="slidenum">
              <a:rPr lang="en-US" smtClean="0"/>
              <a:pPr/>
              <a:t>3</a:t>
            </a:fld>
            <a:endParaRPr lang="en-US" dirty="0"/>
          </a:p>
        </p:txBody>
      </p:sp>
      <p:sp>
        <p:nvSpPr>
          <p:cNvPr id="5" name="Text Placeholder 4">
            <a:extLst>
              <a:ext uri="{FF2B5EF4-FFF2-40B4-BE49-F238E27FC236}">
                <a16:creationId xmlns:a16="http://schemas.microsoft.com/office/drawing/2014/main" id="{5103006F-4A9A-A18B-9C69-ECAA70B5E5A1}"/>
              </a:ext>
            </a:extLst>
          </p:cNvPr>
          <p:cNvSpPr>
            <a:spLocks noGrp="1"/>
          </p:cNvSpPr>
          <p:nvPr>
            <p:ph type="body" sz="half" idx="12"/>
          </p:nvPr>
        </p:nvSpPr>
        <p:spPr>
          <a:xfrm>
            <a:off x="4524248" y="1961229"/>
            <a:ext cx="6895592" cy="3657600"/>
          </a:xfrm>
        </p:spPr>
        <p:txBody>
          <a:bodyPr/>
          <a:lstStyle/>
          <a:p>
            <a:pPr marL="0" marR="5080" indent="0" algn="just">
              <a:lnSpc>
                <a:spcPct val="150000"/>
              </a:lnSpc>
              <a:spcBef>
                <a:spcPts val="100"/>
              </a:spcBef>
              <a:buNone/>
            </a:pPr>
            <a:r>
              <a:rPr lang="en-US" sz="1600" spc="-10" dirty="0">
                <a:latin typeface="Calibri"/>
                <a:cs typeface="Calibri"/>
              </a:rPr>
              <a:t>Food industries are </a:t>
            </a:r>
            <a:r>
              <a:rPr lang="en-US" sz="1600" spc="-15" dirty="0">
                <a:latin typeface="Calibri"/>
                <a:cs typeface="Calibri"/>
              </a:rPr>
              <a:t>having </a:t>
            </a:r>
            <a:r>
              <a:rPr lang="en-US" sz="1600" spc="-10" dirty="0">
                <a:latin typeface="Calibri"/>
                <a:cs typeface="Calibri"/>
              </a:rPr>
              <a:t>important </a:t>
            </a:r>
            <a:r>
              <a:rPr lang="en-US" sz="1600" spc="-15" dirty="0">
                <a:latin typeface="Calibri"/>
                <a:cs typeface="Calibri"/>
              </a:rPr>
              <a:t>reflection </a:t>
            </a:r>
            <a:r>
              <a:rPr lang="en-US" sz="1600" spc="5" dirty="0">
                <a:latin typeface="Calibri"/>
                <a:cs typeface="Calibri"/>
              </a:rPr>
              <a:t>of </a:t>
            </a:r>
            <a:r>
              <a:rPr lang="en-US" sz="1600" spc="-5" dirty="0">
                <a:latin typeface="Calibri"/>
                <a:cs typeface="Calibri"/>
              </a:rPr>
              <a:t>the </a:t>
            </a:r>
            <a:r>
              <a:rPr lang="en-US" sz="1600" spc="-15" dirty="0">
                <a:latin typeface="Calibri"/>
                <a:cs typeface="Calibri"/>
              </a:rPr>
              <a:t>economy from </a:t>
            </a:r>
            <a:r>
              <a:rPr lang="en-US" sz="1600" spc="-10" dirty="0">
                <a:latin typeface="Calibri"/>
                <a:cs typeface="Calibri"/>
              </a:rPr>
              <a:t>past </a:t>
            </a:r>
            <a:r>
              <a:rPr lang="en-US" sz="1600" spc="-25" dirty="0">
                <a:latin typeface="Calibri"/>
                <a:cs typeface="Calibri"/>
              </a:rPr>
              <a:t>few</a:t>
            </a:r>
            <a:r>
              <a:rPr lang="en-US" sz="1600" spc="-20" dirty="0">
                <a:latin typeface="Calibri"/>
                <a:cs typeface="Calibri"/>
              </a:rPr>
              <a:t> </a:t>
            </a:r>
            <a:r>
              <a:rPr lang="en-US" sz="1600" spc="-5" dirty="0">
                <a:latin typeface="Calibri"/>
                <a:cs typeface="Calibri"/>
              </a:rPr>
              <a:t>decades. </a:t>
            </a:r>
            <a:r>
              <a:rPr lang="en-US" sz="1600" dirty="0">
                <a:latin typeface="Calibri"/>
                <a:cs typeface="Calibri"/>
              </a:rPr>
              <a:t> </a:t>
            </a:r>
            <a:r>
              <a:rPr lang="en-US" sz="1600" spc="-10" dirty="0">
                <a:latin typeface="Calibri"/>
                <a:cs typeface="Calibri"/>
              </a:rPr>
              <a:t>Online </a:t>
            </a:r>
            <a:r>
              <a:rPr lang="en-US" sz="1600" spc="-15" dirty="0">
                <a:latin typeface="Calibri"/>
                <a:cs typeface="Calibri"/>
              </a:rPr>
              <a:t>food </a:t>
            </a:r>
            <a:r>
              <a:rPr lang="en-US" sz="1600" spc="-10" dirty="0">
                <a:latin typeface="Calibri"/>
                <a:cs typeface="Calibri"/>
              </a:rPr>
              <a:t>ordering </a:t>
            </a:r>
            <a:r>
              <a:rPr lang="en-US" sz="1600" spc="-5" dirty="0">
                <a:latin typeface="Calibri"/>
                <a:cs typeface="Calibri"/>
              </a:rPr>
              <a:t>is the </a:t>
            </a:r>
            <a:r>
              <a:rPr lang="en-US" sz="1600" spc="-10" dirty="0">
                <a:latin typeface="Calibri"/>
                <a:cs typeface="Calibri"/>
              </a:rPr>
              <a:t>process </a:t>
            </a:r>
            <a:r>
              <a:rPr lang="en-US" sz="1600" dirty="0">
                <a:latin typeface="Calibri"/>
                <a:cs typeface="Calibri"/>
              </a:rPr>
              <a:t>of </a:t>
            </a:r>
            <a:r>
              <a:rPr lang="en-US" sz="1600" spc="-10" dirty="0">
                <a:latin typeface="Calibri"/>
                <a:cs typeface="Calibri"/>
              </a:rPr>
              <a:t>ordering </a:t>
            </a:r>
            <a:r>
              <a:rPr lang="en-US" sz="1600" spc="-15" dirty="0">
                <a:latin typeface="Calibri"/>
                <a:cs typeface="Calibri"/>
              </a:rPr>
              <a:t>food from </a:t>
            </a:r>
            <a:r>
              <a:rPr lang="en-US" sz="1600" spc="-5" dirty="0">
                <a:latin typeface="Calibri"/>
                <a:cs typeface="Calibri"/>
              </a:rPr>
              <a:t>a </a:t>
            </a:r>
            <a:r>
              <a:rPr lang="en-US" sz="1600" spc="-10" dirty="0">
                <a:latin typeface="Calibri"/>
                <a:cs typeface="Calibri"/>
              </a:rPr>
              <a:t>website </a:t>
            </a:r>
            <a:r>
              <a:rPr lang="en-US" sz="1600" dirty="0">
                <a:latin typeface="Calibri"/>
                <a:cs typeface="Calibri"/>
              </a:rPr>
              <a:t>or </a:t>
            </a:r>
            <a:r>
              <a:rPr lang="en-US" sz="1600" spc="-5" dirty="0">
                <a:latin typeface="Calibri"/>
                <a:cs typeface="Calibri"/>
              </a:rPr>
              <a:t>other </a:t>
            </a:r>
            <a:r>
              <a:rPr lang="en-US" sz="1600" spc="-10" dirty="0">
                <a:latin typeface="Calibri"/>
                <a:cs typeface="Calibri"/>
              </a:rPr>
              <a:t>application. </a:t>
            </a:r>
            <a:r>
              <a:rPr lang="en-US" sz="1600" spc="-5" dirty="0">
                <a:latin typeface="Calibri"/>
                <a:cs typeface="Calibri"/>
              </a:rPr>
              <a:t>The </a:t>
            </a:r>
            <a:r>
              <a:rPr lang="en-US" sz="1600" spc="-484" dirty="0">
                <a:latin typeface="Calibri"/>
                <a:cs typeface="Calibri"/>
              </a:rPr>
              <a:t> </a:t>
            </a:r>
            <a:r>
              <a:rPr lang="en-US" sz="1600" spc="-15" dirty="0">
                <a:latin typeface="Calibri"/>
                <a:cs typeface="Calibri"/>
              </a:rPr>
              <a:t>product can </a:t>
            </a:r>
            <a:r>
              <a:rPr lang="en-US" sz="1600" spc="-5" dirty="0">
                <a:latin typeface="Calibri"/>
                <a:cs typeface="Calibri"/>
              </a:rPr>
              <a:t>be either </a:t>
            </a:r>
            <a:r>
              <a:rPr lang="en-US" sz="1600" spc="-10" dirty="0">
                <a:latin typeface="Calibri"/>
                <a:cs typeface="Calibri"/>
              </a:rPr>
              <a:t>ready-to-eat </a:t>
            </a:r>
            <a:r>
              <a:rPr lang="en-US" sz="1600" spc="-15" dirty="0">
                <a:latin typeface="Calibri"/>
                <a:cs typeface="Calibri"/>
              </a:rPr>
              <a:t>food </a:t>
            </a:r>
            <a:r>
              <a:rPr lang="en-US" sz="1600" dirty="0">
                <a:latin typeface="Calibri"/>
                <a:cs typeface="Calibri"/>
              </a:rPr>
              <a:t>or </a:t>
            </a:r>
            <a:r>
              <a:rPr lang="en-US" sz="1600" spc="-15" dirty="0">
                <a:latin typeface="Calibri"/>
                <a:cs typeface="Calibri"/>
              </a:rPr>
              <a:t>food </a:t>
            </a:r>
            <a:r>
              <a:rPr lang="en-US" sz="1600" spc="-10" dirty="0">
                <a:latin typeface="Calibri"/>
                <a:cs typeface="Calibri"/>
              </a:rPr>
              <a:t>that has not </a:t>
            </a:r>
            <a:r>
              <a:rPr lang="en-US" sz="1600" spc="-5" dirty="0">
                <a:latin typeface="Calibri"/>
                <a:cs typeface="Calibri"/>
              </a:rPr>
              <a:t>been specially </a:t>
            </a:r>
            <a:r>
              <a:rPr lang="en-US" sz="1600" spc="-10" dirty="0">
                <a:latin typeface="Calibri"/>
                <a:cs typeface="Calibri"/>
              </a:rPr>
              <a:t>prepared </a:t>
            </a:r>
            <a:r>
              <a:rPr lang="en-US" sz="1600" spc="-15" dirty="0">
                <a:latin typeface="Calibri"/>
                <a:cs typeface="Calibri"/>
              </a:rPr>
              <a:t>for </a:t>
            </a:r>
            <a:r>
              <a:rPr lang="en-US" sz="1600" spc="-10" dirty="0">
                <a:latin typeface="Calibri"/>
                <a:cs typeface="Calibri"/>
              </a:rPr>
              <a:t> direction consumption.</a:t>
            </a:r>
          </a:p>
          <a:p>
            <a:pPr marL="0" marR="5080" indent="0" algn="just">
              <a:lnSpc>
                <a:spcPct val="150000"/>
              </a:lnSpc>
              <a:spcBef>
                <a:spcPts val="100"/>
              </a:spcBef>
              <a:buNone/>
            </a:pPr>
            <a:endParaRPr lang="en-IN" sz="1600" dirty="0"/>
          </a:p>
          <a:p>
            <a:pPr marL="0" indent="0" algn="just">
              <a:lnSpc>
                <a:spcPct val="150000"/>
              </a:lnSpc>
              <a:buNone/>
            </a:pPr>
            <a:r>
              <a:rPr lang="en-IN" sz="1600" dirty="0">
                <a:effectLst/>
                <a:latin typeface="Calibri" panose="020F0502020204030204" pitchFamily="34" charset="0"/>
                <a:ea typeface="Calibri" panose="020F0502020204030204" pitchFamily="34" charset="0"/>
                <a:cs typeface="Calibri" panose="020F0502020204030204" pitchFamily="34" charset="0"/>
              </a:rPr>
              <a:t>In this project, we are </a:t>
            </a:r>
            <a:r>
              <a:rPr lang="en-IN" sz="1600" dirty="0" err="1">
                <a:effectLst/>
                <a:latin typeface="Calibri" panose="020F0502020204030204" pitchFamily="34" charset="0"/>
                <a:ea typeface="Calibri" panose="020F0502020204030204" pitchFamily="34" charset="0"/>
                <a:cs typeface="Calibri" panose="020F0502020204030204" pitchFamily="34" charset="0"/>
              </a:rPr>
              <a:t>analyzing</a:t>
            </a:r>
            <a:r>
              <a:rPr lang="en-IN" sz="1600" dirty="0">
                <a:effectLst/>
                <a:latin typeface="Calibri" panose="020F0502020204030204" pitchFamily="34" charset="0"/>
                <a:ea typeface="Calibri" panose="020F0502020204030204" pitchFamily="34" charset="0"/>
                <a:cs typeface="Calibri" panose="020F0502020204030204" pitchFamily="34" charset="0"/>
              </a:rPr>
              <a:t> the various aspects with different use cases which covers many aspects of Swiggy Food Delivery Service. It helps in not only understanding the meaningful relationships between attributes, but it also allows us to do our own research  and come-up with our findings.</a:t>
            </a:r>
          </a:p>
        </p:txBody>
      </p:sp>
    </p:spTree>
    <p:extLst>
      <p:ext uri="{BB962C8B-B14F-4D97-AF65-F5344CB8AC3E}">
        <p14:creationId xmlns:p14="http://schemas.microsoft.com/office/powerpoint/2010/main" val="6598705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08C5AEA-7884-E448-1CA4-A7798C7DDC4C}"/>
              </a:ext>
            </a:extLst>
          </p:cNvPr>
          <p:cNvSpPr>
            <a:spLocks noGrp="1"/>
          </p:cNvSpPr>
          <p:nvPr>
            <p:ph type="title"/>
          </p:nvPr>
        </p:nvSpPr>
        <p:spPr>
          <a:xfrm>
            <a:off x="4450080" y="457200"/>
            <a:ext cx="6858000" cy="731520"/>
          </a:xfrm>
        </p:spPr>
        <p:txBody>
          <a:bodyPr/>
          <a:lstStyle/>
          <a:p>
            <a:r>
              <a:rPr lang="en-US" sz="2800" b="1" dirty="0">
                <a:solidFill>
                  <a:srgbClr val="374151"/>
                </a:solidFill>
                <a:latin typeface="Segoe UI" panose="020B0502040204020203" pitchFamily="34" charset="0"/>
                <a:ea typeface="Calibri" panose="020F0502020204030204" pitchFamily="34" charset="0"/>
              </a:rPr>
              <a:t>D</a:t>
            </a:r>
            <a:r>
              <a:rPr lang="en-US" sz="2800" b="1" dirty="0">
                <a:solidFill>
                  <a:srgbClr val="374151"/>
                </a:solidFill>
                <a:effectLst/>
                <a:latin typeface="Segoe UI" panose="020B0502040204020203" pitchFamily="34" charset="0"/>
                <a:ea typeface="Calibri" panose="020F0502020204030204" pitchFamily="34" charset="0"/>
              </a:rPr>
              <a:t>istribution of </a:t>
            </a:r>
            <a:r>
              <a:rPr lang="en-US" sz="2800" b="1" dirty="0">
                <a:solidFill>
                  <a:srgbClr val="374151"/>
                </a:solidFill>
                <a:latin typeface="Segoe UI" panose="020B0502040204020203" pitchFamily="34" charset="0"/>
                <a:ea typeface="Calibri" panose="020F0502020204030204" pitchFamily="34" charset="0"/>
              </a:rPr>
              <a:t>Rating :-</a:t>
            </a:r>
            <a:endParaRPr lang="en-US" sz="2800" dirty="0"/>
          </a:p>
        </p:txBody>
      </p:sp>
      <p:sp>
        <p:nvSpPr>
          <p:cNvPr id="3" name="Text Placeholder 2">
            <a:extLst>
              <a:ext uri="{FF2B5EF4-FFF2-40B4-BE49-F238E27FC236}">
                <a16:creationId xmlns:a16="http://schemas.microsoft.com/office/drawing/2014/main" id="{54D5B2D6-7194-5615-E41A-5305CEB05AE7}"/>
              </a:ext>
            </a:extLst>
          </p:cNvPr>
          <p:cNvSpPr>
            <a:spLocks noGrp="1"/>
          </p:cNvSpPr>
          <p:nvPr>
            <p:ph type="body" sz="half" idx="11"/>
          </p:nvPr>
        </p:nvSpPr>
        <p:spPr>
          <a:xfrm>
            <a:off x="599440" y="2214878"/>
            <a:ext cx="3017520" cy="365760"/>
          </a:xfrm>
        </p:spPr>
        <p:txBody>
          <a:bodyPr/>
          <a:lstStyle/>
          <a:p>
            <a:r>
              <a:rPr lang="en-US" dirty="0"/>
              <a:t>Conclusion :</a:t>
            </a:r>
          </a:p>
        </p:txBody>
      </p:sp>
      <p:sp>
        <p:nvSpPr>
          <p:cNvPr id="2" name="Text Placeholder 1">
            <a:extLst>
              <a:ext uri="{FF2B5EF4-FFF2-40B4-BE49-F238E27FC236}">
                <a16:creationId xmlns:a16="http://schemas.microsoft.com/office/drawing/2014/main" id="{2FE6D08A-6BA3-BE75-BBD6-359A8B615146}"/>
              </a:ext>
            </a:extLst>
          </p:cNvPr>
          <p:cNvSpPr>
            <a:spLocks noGrp="1"/>
          </p:cNvSpPr>
          <p:nvPr>
            <p:ph type="body" sz="half" idx="12"/>
          </p:nvPr>
        </p:nvSpPr>
        <p:spPr>
          <a:xfrm>
            <a:off x="599440" y="2580638"/>
            <a:ext cx="3017520" cy="3825241"/>
          </a:xfrm>
        </p:spPr>
        <p:txBody>
          <a:bodyPr/>
          <a:lstStyle/>
          <a:p>
            <a:pPr algn="l"/>
            <a:endParaRPr lang="en-IN" sz="1800" b="0" i="0" u="none" strike="noStrike" baseline="0" dirty="0">
              <a:solidFill>
                <a:srgbClr val="000000"/>
              </a:solidFill>
              <a:latin typeface="Calibri" panose="020F0502020204030204" pitchFamily="34" charset="0"/>
            </a:endParaRPr>
          </a:p>
          <a:p>
            <a:pPr>
              <a:lnSpc>
                <a:spcPct val="200000"/>
              </a:lnSpc>
            </a:pPr>
            <a:r>
              <a:rPr lang="en-IN" sz="1400" b="0" i="0" u="none" strike="noStrike" baseline="0" dirty="0">
                <a:latin typeface="Calibri" panose="020F0502020204030204" pitchFamily="34" charset="0"/>
                <a:ea typeface="Calibri" panose="020F0502020204030204" pitchFamily="34" charset="0"/>
                <a:cs typeface="Calibri" panose="020F0502020204030204" pitchFamily="34" charset="0"/>
              </a:rPr>
              <a:t>From this </a:t>
            </a:r>
            <a:r>
              <a:rPr lang="en-IN" sz="1400" b="1" i="0" u="none" strike="noStrike" baseline="0" dirty="0">
                <a:latin typeface="Calibri" panose="020F0502020204030204" pitchFamily="34" charset="0"/>
                <a:ea typeface="Calibri" panose="020F0502020204030204" pitchFamily="34" charset="0"/>
                <a:cs typeface="Calibri" panose="020F0502020204030204" pitchFamily="34" charset="0"/>
              </a:rPr>
              <a:t>Distribution Plot</a:t>
            </a:r>
            <a:r>
              <a:rPr lang="en-IN" sz="1400" b="0" i="0" u="none" strike="noStrike" baseline="0" dirty="0">
                <a:latin typeface="Calibri" panose="020F0502020204030204" pitchFamily="34" charset="0"/>
                <a:ea typeface="Calibri" panose="020F0502020204030204" pitchFamily="34" charset="0"/>
                <a:cs typeface="Calibri" panose="020F0502020204030204" pitchFamily="34" charset="0"/>
              </a:rPr>
              <a:t>, We can conclude that </a:t>
            </a:r>
            <a:r>
              <a:rPr lang="en-IN" sz="1400" b="1" i="1" u="none" strike="noStrike" baseline="0" dirty="0">
                <a:latin typeface="Calibri" panose="020F0502020204030204" pitchFamily="34" charset="0"/>
                <a:ea typeface="Calibri" panose="020F0502020204030204" pitchFamily="34" charset="0"/>
                <a:cs typeface="Calibri" panose="020F0502020204030204" pitchFamily="34" charset="0"/>
              </a:rPr>
              <a:t>More that '50%’ of</a:t>
            </a:r>
            <a:r>
              <a:rPr lang="en-IN" sz="1400" dirty="0">
                <a:latin typeface="Calibri" panose="020F0502020204030204" pitchFamily="34" charset="0"/>
                <a:ea typeface="Calibri" panose="020F0502020204030204" pitchFamily="34" charset="0"/>
                <a:cs typeface="Calibri" panose="020F0502020204030204" pitchFamily="34" charset="0"/>
              </a:rPr>
              <a:t> </a:t>
            </a:r>
            <a:r>
              <a:rPr lang="en-IN" sz="1400" b="1" i="1" u="none" strike="noStrike" baseline="0" dirty="0">
                <a:latin typeface="Calibri" panose="020F0502020204030204" pitchFamily="34" charset="0"/>
                <a:ea typeface="Calibri" panose="020F0502020204030204" pitchFamily="34" charset="0"/>
                <a:cs typeface="Calibri" panose="020F0502020204030204" pitchFamily="34" charset="0"/>
              </a:rPr>
              <a:t>Restaurants</a:t>
            </a:r>
            <a:r>
              <a:rPr lang="en-IN" sz="1400" dirty="0">
                <a:latin typeface="Calibri" panose="020F0502020204030204" pitchFamily="34" charset="0"/>
                <a:ea typeface="Calibri" panose="020F0502020204030204" pitchFamily="34" charset="0"/>
                <a:cs typeface="Calibri" panose="020F0502020204030204" pitchFamily="34" charset="0"/>
              </a:rPr>
              <a:t> </a:t>
            </a:r>
            <a:r>
              <a:rPr lang="en-IN" sz="1400" b="0" i="0" u="none" strike="noStrike" baseline="0" dirty="0">
                <a:latin typeface="Calibri" panose="020F0502020204030204" pitchFamily="34" charset="0"/>
                <a:ea typeface="Calibri" panose="020F0502020204030204" pitchFamily="34" charset="0"/>
                <a:cs typeface="Calibri" panose="020F0502020204030204" pitchFamily="34" charset="0"/>
              </a:rPr>
              <a:t>are having a </a:t>
            </a:r>
            <a:r>
              <a:rPr lang="en-IN" sz="1400" b="1" i="1" u="none" strike="noStrike" baseline="0" dirty="0">
                <a:latin typeface="Calibri" panose="020F0502020204030204" pitchFamily="34" charset="0"/>
                <a:ea typeface="Calibri" panose="020F0502020204030204" pitchFamily="34" charset="0"/>
                <a:cs typeface="Calibri" panose="020F0502020204030204" pitchFamily="34" charset="0"/>
              </a:rPr>
              <a:t>Rating </a:t>
            </a:r>
            <a:r>
              <a:rPr lang="en-IN" sz="1400" b="0" i="0" u="none" strike="noStrike" baseline="0" dirty="0">
                <a:latin typeface="Calibri" panose="020F0502020204030204" pitchFamily="34" charset="0"/>
                <a:ea typeface="Calibri" panose="020F0502020204030204" pitchFamily="34" charset="0"/>
                <a:cs typeface="Calibri" panose="020F0502020204030204" pitchFamily="34" charset="0"/>
              </a:rPr>
              <a:t>greater than</a:t>
            </a:r>
            <a:r>
              <a:rPr lang="en-IN" sz="1400" b="1" i="0" u="none" strike="noStrike" baseline="0" dirty="0">
                <a:latin typeface="Calibri" panose="020F0502020204030204" pitchFamily="34" charset="0"/>
                <a:ea typeface="Calibri" panose="020F0502020204030204" pitchFamily="34" charset="0"/>
                <a:cs typeface="Calibri" panose="020F0502020204030204" pitchFamily="34" charset="0"/>
              </a:rPr>
              <a:t>"4.1"</a:t>
            </a:r>
            <a:r>
              <a:rPr lang="en-IN" sz="1400" b="0" i="0" u="none" strike="noStrike" baseline="0" dirty="0">
                <a:latin typeface="Calibri" panose="020F0502020204030204" pitchFamily="34" charset="0"/>
                <a:ea typeface="Calibri" panose="020F0502020204030204" pitchFamily="34" charset="0"/>
                <a:cs typeface="Calibri" panose="020F0502020204030204" pitchFamily="34" charset="0"/>
              </a:rPr>
              <a:t>with a </a:t>
            </a:r>
            <a:r>
              <a:rPr lang="en-IN" sz="1400" b="1" i="1" u="none" strike="noStrike" baseline="0" dirty="0">
                <a:latin typeface="Calibri" panose="020F0502020204030204" pitchFamily="34" charset="0"/>
                <a:ea typeface="Calibri" panose="020F0502020204030204" pitchFamily="34" charset="0"/>
                <a:cs typeface="Calibri" panose="020F0502020204030204" pitchFamily="34" charset="0"/>
              </a:rPr>
              <a:t>Maximum Rating </a:t>
            </a:r>
            <a:r>
              <a:rPr lang="en-IN" sz="1400" b="0" i="0" u="none" strike="noStrike" baseline="0" dirty="0">
                <a:latin typeface="Calibri" panose="020F0502020204030204" pitchFamily="34" charset="0"/>
                <a:ea typeface="Calibri" panose="020F0502020204030204" pitchFamily="34" charset="0"/>
                <a:cs typeface="Calibri" panose="020F0502020204030204" pitchFamily="34" charset="0"/>
              </a:rPr>
              <a:t>of </a:t>
            </a:r>
            <a:r>
              <a:rPr lang="en-IN" sz="1400" b="1" i="0" u="none" strike="noStrike" baseline="0" dirty="0">
                <a:latin typeface="Calibri" panose="020F0502020204030204" pitchFamily="34" charset="0"/>
                <a:ea typeface="Calibri" panose="020F0502020204030204" pitchFamily="34" charset="0"/>
                <a:cs typeface="Calibri" panose="020F0502020204030204" pitchFamily="34" charset="0"/>
              </a:rPr>
              <a:t>"4.8“ </a:t>
            </a:r>
            <a:r>
              <a:rPr lang="en-IN" sz="1400" b="0" i="0" u="none" strike="noStrike" baseline="0" dirty="0">
                <a:latin typeface="Calibri" panose="020F0502020204030204" pitchFamily="34" charset="0"/>
                <a:ea typeface="Calibri" panose="020F0502020204030204" pitchFamily="34" charset="0"/>
                <a:cs typeface="Calibri" panose="020F0502020204030204" pitchFamily="34" charset="0"/>
              </a:rPr>
              <a:t>which is considered as a decent Ratin</a:t>
            </a:r>
            <a:r>
              <a:rPr lang="en-IN" sz="1800" b="0" i="0" u="none" strike="noStrike" baseline="0" dirty="0">
                <a:latin typeface="Calibri" panose="020F0502020204030204" pitchFamily="34" charset="0"/>
              </a:rPr>
              <a:t>g.</a:t>
            </a:r>
            <a:endParaRPr lang="en-US" dirty="0"/>
          </a:p>
        </p:txBody>
      </p:sp>
      <p:sp>
        <p:nvSpPr>
          <p:cNvPr id="15" name="Slide Number Placeholder 14">
            <a:extLst>
              <a:ext uri="{FF2B5EF4-FFF2-40B4-BE49-F238E27FC236}">
                <a16:creationId xmlns:a16="http://schemas.microsoft.com/office/drawing/2014/main" id="{865304AF-EFC8-08A7-8328-DA216A8CDFF2}"/>
              </a:ext>
            </a:extLst>
          </p:cNvPr>
          <p:cNvSpPr>
            <a:spLocks noGrp="1"/>
          </p:cNvSpPr>
          <p:nvPr>
            <p:ph type="sldNum" sz="quarter" idx="4"/>
          </p:nvPr>
        </p:nvSpPr>
        <p:spPr>
          <a:xfrm>
            <a:off x="11274552" y="5989319"/>
            <a:ext cx="457200" cy="457200"/>
          </a:xfrm>
        </p:spPr>
        <p:txBody>
          <a:bodyPr/>
          <a:lstStyle/>
          <a:p>
            <a:fld id="{745CA84A-544F-4B6B-BC9A-925394EE73B5}" type="slidenum">
              <a:rPr lang="en-US" smtClean="0"/>
              <a:pPr/>
              <a:t>4</a:t>
            </a:fld>
            <a:endParaRPr lang="en-US" dirty="0"/>
          </a:p>
        </p:txBody>
      </p:sp>
      <p:pic>
        <p:nvPicPr>
          <p:cNvPr id="6" name="Picture 5">
            <a:extLst>
              <a:ext uri="{FF2B5EF4-FFF2-40B4-BE49-F238E27FC236}">
                <a16:creationId xmlns:a16="http://schemas.microsoft.com/office/drawing/2014/main" id="{321C66D7-46AB-36D5-4807-7837F3420689}"/>
              </a:ext>
            </a:extLst>
          </p:cNvPr>
          <p:cNvPicPr>
            <a:picLocks noChangeAspect="1"/>
          </p:cNvPicPr>
          <p:nvPr/>
        </p:nvPicPr>
        <p:blipFill>
          <a:blip r:embed="rId2"/>
          <a:stretch>
            <a:fillRect/>
          </a:stretch>
        </p:blipFill>
        <p:spPr>
          <a:xfrm>
            <a:off x="5532116" y="1854196"/>
            <a:ext cx="4546604" cy="4546604"/>
          </a:xfrm>
          <a:prstGeom prst="rect">
            <a:avLst/>
          </a:prstGeom>
        </p:spPr>
      </p:pic>
    </p:spTree>
    <p:extLst>
      <p:ext uri="{BB962C8B-B14F-4D97-AF65-F5344CB8AC3E}">
        <p14:creationId xmlns:p14="http://schemas.microsoft.com/office/powerpoint/2010/main" val="42944786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08C5AEA-7884-E448-1CA4-A7798C7DDC4C}"/>
              </a:ext>
            </a:extLst>
          </p:cNvPr>
          <p:cNvSpPr>
            <a:spLocks noGrp="1"/>
          </p:cNvSpPr>
          <p:nvPr>
            <p:ph type="title"/>
          </p:nvPr>
        </p:nvSpPr>
        <p:spPr>
          <a:xfrm>
            <a:off x="4480560" y="689154"/>
            <a:ext cx="6024880" cy="731520"/>
          </a:xfrm>
        </p:spPr>
        <p:txBody>
          <a:bodyPr/>
          <a:lstStyle/>
          <a:p>
            <a:r>
              <a:rPr lang="en-US" sz="2800" b="1" dirty="0">
                <a:solidFill>
                  <a:srgbClr val="374151"/>
                </a:solidFill>
                <a:latin typeface="Segoe UI" panose="020B0502040204020203" pitchFamily="34" charset="0"/>
                <a:ea typeface="Calibri" panose="020F0502020204030204" pitchFamily="34" charset="0"/>
              </a:rPr>
              <a:t>Area wise Cost and  Rating :</a:t>
            </a:r>
            <a:endParaRPr lang="en-US" sz="2800" dirty="0"/>
          </a:p>
        </p:txBody>
      </p:sp>
      <p:sp>
        <p:nvSpPr>
          <p:cNvPr id="3" name="Text Placeholder 2">
            <a:extLst>
              <a:ext uri="{FF2B5EF4-FFF2-40B4-BE49-F238E27FC236}">
                <a16:creationId xmlns:a16="http://schemas.microsoft.com/office/drawing/2014/main" id="{54D5B2D6-7194-5615-E41A-5305CEB05AE7}"/>
              </a:ext>
            </a:extLst>
          </p:cNvPr>
          <p:cNvSpPr>
            <a:spLocks noGrp="1"/>
          </p:cNvSpPr>
          <p:nvPr>
            <p:ph type="body" sz="half" idx="11"/>
          </p:nvPr>
        </p:nvSpPr>
        <p:spPr>
          <a:xfrm>
            <a:off x="611204" y="1945519"/>
            <a:ext cx="3017520" cy="365760"/>
          </a:xfrm>
        </p:spPr>
        <p:txBody>
          <a:bodyPr/>
          <a:lstStyle/>
          <a:p>
            <a:r>
              <a:rPr lang="en-US" dirty="0"/>
              <a:t>Conclusion :</a:t>
            </a:r>
          </a:p>
        </p:txBody>
      </p:sp>
      <p:sp>
        <p:nvSpPr>
          <p:cNvPr id="2" name="Text Placeholder 1">
            <a:extLst>
              <a:ext uri="{FF2B5EF4-FFF2-40B4-BE49-F238E27FC236}">
                <a16:creationId xmlns:a16="http://schemas.microsoft.com/office/drawing/2014/main" id="{2FE6D08A-6BA3-BE75-BBD6-359A8B615146}"/>
              </a:ext>
            </a:extLst>
          </p:cNvPr>
          <p:cNvSpPr>
            <a:spLocks noGrp="1"/>
          </p:cNvSpPr>
          <p:nvPr>
            <p:ph type="body" sz="half" idx="12"/>
          </p:nvPr>
        </p:nvSpPr>
        <p:spPr>
          <a:xfrm>
            <a:off x="457200" y="2189478"/>
            <a:ext cx="3171524" cy="4028441"/>
          </a:xfrm>
        </p:spPr>
        <p:txBody>
          <a:bodyPr/>
          <a:lstStyle/>
          <a:p>
            <a:pPr algn="l"/>
            <a:endParaRPr lang="en-IN" sz="1800" b="0" i="0" u="none" strike="noStrike" baseline="0" dirty="0">
              <a:latin typeface="Arial" panose="020B0604020202020204" pitchFamily="34" charset="0"/>
            </a:endParaRPr>
          </a:p>
          <a:p>
            <a:pPr>
              <a:lnSpc>
                <a:spcPct val="200000"/>
              </a:lnSpc>
            </a:pPr>
            <a:r>
              <a:rPr lang="en-IN" sz="1400" b="0" i="0" u="none" strike="noStrike" baseline="0" dirty="0">
                <a:latin typeface="Calibri" panose="020F0502020204030204" pitchFamily="34" charset="0"/>
                <a:ea typeface="Calibri" panose="020F0502020204030204" pitchFamily="34" charset="0"/>
                <a:cs typeface="Calibri" panose="020F0502020204030204" pitchFamily="34" charset="0"/>
              </a:rPr>
              <a:t>From this  you can produce  Various</a:t>
            </a:r>
            <a:r>
              <a:rPr lang="en-IN" sz="1400" dirty="0">
                <a:latin typeface="Calibri" panose="020F0502020204030204" pitchFamily="34" charset="0"/>
                <a:ea typeface="Calibri" panose="020F0502020204030204" pitchFamily="34" charset="0"/>
                <a:cs typeface="Calibri" panose="020F0502020204030204" pitchFamily="34" charset="0"/>
              </a:rPr>
              <a:t> </a:t>
            </a:r>
            <a:r>
              <a:rPr lang="en-IN" sz="1400" b="0" i="0" u="none" strike="noStrike" baseline="0" dirty="0">
                <a:latin typeface="Calibri" panose="020F0502020204030204" pitchFamily="34" charset="0"/>
                <a:ea typeface="Calibri" panose="020F0502020204030204" pitchFamily="34" charset="0"/>
                <a:cs typeface="Calibri" panose="020F0502020204030204" pitchFamily="34" charset="0"/>
              </a:rPr>
              <a:t>Conclusions like–</a:t>
            </a:r>
          </a:p>
          <a:p>
            <a:pPr>
              <a:lnSpc>
                <a:spcPct val="200000"/>
              </a:lnSpc>
            </a:pPr>
            <a:r>
              <a:rPr lang="en-US" sz="1400" b="1" i="0" u="none" strike="noStrike" baseline="0" dirty="0">
                <a:latin typeface="Calibri" panose="020F0502020204030204" pitchFamily="34" charset="0"/>
                <a:ea typeface="Calibri" panose="020F0502020204030204" pitchFamily="34" charset="0"/>
                <a:cs typeface="Calibri" panose="020F0502020204030204" pitchFamily="34" charset="0"/>
              </a:rPr>
              <a:t>BTM : </a:t>
            </a:r>
            <a:r>
              <a:rPr lang="en-US" sz="1400" b="0" i="0" u="none" strike="noStrike" baseline="0" dirty="0">
                <a:latin typeface="Calibri" panose="020F0502020204030204" pitchFamily="34" charset="0"/>
                <a:ea typeface="Calibri" panose="020F0502020204030204" pitchFamily="34" charset="0"/>
                <a:cs typeface="Calibri" panose="020F0502020204030204" pitchFamily="34" charset="0"/>
              </a:rPr>
              <a:t>Most has </a:t>
            </a:r>
            <a:r>
              <a:rPr lang="en-US" sz="1400" b="1" i="0" u="none" strike="noStrike" baseline="0" dirty="0">
                <a:latin typeface="Calibri" panose="020F0502020204030204" pitchFamily="34" charset="0"/>
                <a:ea typeface="Calibri" panose="020F0502020204030204" pitchFamily="34" charset="0"/>
                <a:cs typeface="Calibri" panose="020F0502020204030204" pitchFamily="34" charset="0"/>
              </a:rPr>
              <a:t>4.0 </a:t>
            </a:r>
            <a:r>
              <a:rPr lang="en-US" sz="1400" b="0" i="0" u="none" strike="noStrike" baseline="0" dirty="0">
                <a:latin typeface="Calibri" panose="020F0502020204030204" pitchFamily="34" charset="0"/>
                <a:ea typeface="Calibri" panose="020F0502020204030204" pitchFamily="34" charset="0"/>
                <a:cs typeface="Calibri" panose="020F0502020204030204" pitchFamily="34" charset="0"/>
              </a:rPr>
              <a:t>to </a:t>
            </a:r>
            <a:r>
              <a:rPr lang="en-US" sz="1400" b="1" i="0" u="none" strike="noStrike" baseline="0" dirty="0">
                <a:latin typeface="Calibri" panose="020F0502020204030204" pitchFamily="34" charset="0"/>
                <a:ea typeface="Calibri" panose="020F0502020204030204" pitchFamily="34" charset="0"/>
                <a:cs typeface="Calibri" panose="020F0502020204030204" pitchFamily="34" charset="0"/>
              </a:rPr>
              <a:t>4.2 </a:t>
            </a:r>
            <a:r>
              <a:rPr lang="en-US" sz="1400" b="0" i="0" u="none" strike="noStrike" baseline="0" dirty="0">
                <a:latin typeface="Calibri" panose="020F0502020204030204" pitchFamily="34" charset="0"/>
                <a:ea typeface="Calibri" panose="020F0502020204030204" pitchFamily="34" charset="0"/>
                <a:cs typeface="Calibri" panose="020F0502020204030204" pitchFamily="34" charset="0"/>
              </a:rPr>
              <a:t>Rating and Approx. Cost for Two People lies between </a:t>
            </a:r>
            <a:r>
              <a:rPr lang="en-US" sz="1400" b="1" i="0" u="none" strike="noStrike" baseline="0" dirty="0">
                <a:latin typeface="Calibri" panose="020F0502020204030204" pitchFamily="34" charset="0"/>
                <a:ea typeface="Calibri" panose="020F0502020204030204" pitchFamily="34" charset="0"/>
                <a:cs typeface="Calibri" panose="020F0502020204030204" pitchFamily="34" charset="0"/>
              </a:rPr>
              <a:t>200 </a:t>
            </a:r>
            <a:r>
              <a:rPr lang="en-US" sz="1400" b="0" i="0" u="none" strike="noStrike" baseline="0" dirty="0">
                <a:latin typeface="Calibri" panose="020F0502020204030204" pitchFamily="34" charset="0"/>
                <a:ea typeface="Calibri" panose="020F0502020204030204" pitchFamily="34" charset="0"/>
                <a:cs typeface="Calibri" panose="020F0502020204030204" pitchFamily="34" charset="0"/>
              </a:rPr>
              <a:t>to </a:t>
            </a:r>
            <a:r>
              <a:rPr lang="en-US" sz="1400" b="1" i="0" u="none" strike="noStrike" baseline="0" dirty="0">
                <a:latin typeface="Calibri" panose="020F0502020204030204" pitchFamily="34" charset="0"/>
                <a:ea typeface="Calibri" panose="020F0502020204030204" pitchFamily="34" charset="0"/>
                <a:cs typeface="Calibri" panose="020F0502020204030204" pitchFamily="34" charset="0"/>
              </a:rPr>
              <a:t>350 </a:t>
            </a:r>
            <a:r>
              <a:rPr lang="en-US" sz="1400" b="0" i="0" u="none" strike="noStrike" baseline="0" dirty="0">
                <a:latin typeface="Calibri" panose="020F0502020204030204" pitchFamily="34" charset="0"/>
                <a:ea typeface="Calibri" panose="020F0502020204030204" pitchFamily="34" charset="0"/>
                <a:cs typeface="Calibri" panose="020F0502020204030204" pitchFamily="34" charset="0"/>
              </a:rPr>
              <a:t>.(Max. Cost goes up to </a:t>
            </a:r>
            <a:r>
              <a:rPr lang="en-US" sz="1400" b="1" i="0" u="none" strike="noStrike" baseline="0" dirty="0">
                <a:latin typeface="Calibri" panose="020F0502020204030204" pitchFamily="34" charset="0"/>
                <a:ea typeface="Calibri" panose="020F0502020204030204" pitchFamily="34" charset="0"/>
                <a:cs typeface="Calibri" panose="020F0502020204030204" pitchFamily="34" charset="0"/>
              </a:rPr>
              <a:t>600</a:t>
            </a:r>
            <a:r>
              <a:rPr lang="en-US" sz="1400" b="0" i="0" u="none" strike="noStrike" baseline="0" dirty="0">
                <a:latin typeface="Calibri" panose="020F0502020204030204" pitchFamily="34" charset="0"/>
                <a:ea typeface="Calibri" panose="020F0502020204030204" pitchFamily="34" charset="0"/>
                <a:cs typeface="Calibri" panose="020F0502020204030204" pitchFamily="34" charset="0"/>
              </a:rPr>
              <a:t>)</a:t>
            </a:r>
          </a:p>
          <a:p>
            <a:pPr marL="0" indent="0">
              <a:buNone/>
            </a:pPr>
            <a:endParaRPr lang="en-US" dirty="0"/>
          </a:p>
        </p:txBody>
      </p:sp>
      <p:sp>
        <p:nvSpPr>
          <p:cNvPr id="15" name="Slide Number Placeholder 14">
            <a:extLst>
              <a:ext uri="{FF2B5EF4-FFF2-40B4-BE49-F238E27FC236}">
                <a16:creationId xmlns:a16="http://schemas.microsoft.com/office/drawing/2014/main" id="{865304AF-EFC8-08A7-8328-DA216A8CDFF2}"/>
              </a:ext>
            </a:extLst>
          </p:cNvPr>
          <p:cNvSpPr>
            <a:spLocks noGrp="1"/>
          </p:cNvSpPr>
          <p:nvPr>
            <p:ph type="sldNum" sz="quarter" idx="4"/>
          </p:nvPr>
        </p:nvSpPr>
        <p:spPr>
          <a:xfrm>
            <a:off x="11274552" y="5989319"/>
            <a:ext cx="457200" cy="457200"/>
          </a:xfrm>
        </p:spPr>
        <p:txBody>
          <a:bodyPr/>
          <a:lstStyle/>
          <a:p>
            <a:fld id="{745CA84A-544F-4B6B-BC9A-925394EE73B5}" type="slidenum">
              <a:rPr lang="en-US" smtClean="0"/>
              <a:pPr/>
              <a:t>5</a:t>
            </a:fld>
            <a:endParaRPr lang="en-US" dirty="0"/>
          </a:p>
        </p:txBody>
      </p:sp>
      <p:pic>
        <p:nvPicPr>
          <p:cNvPr id="4" name="Picture 3">
            <a:extLst>
              <a:ext uri="{FF2B5EF4-FFF2-40B4-BE49-F238E27FC236}">
                <a16:creationId xmlns:a16="http://schemas.microsoft.com/office/drawing/2014/main" id="{D39D6418-2F97-D790-3631-EB57547937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93390" y="2754204"/>
            <a:ext cx="3618484" cy="2898988"/>
          </a:xfrm>
          <a:prstGeom prst="rect">
            <a:avLst/>
          </a:prstGeom>
        </p:spPr>
      </p:pic>
      <p:pic>
        <p:nvPicPr>
          <p:cNvPr id="6" name="Picture 5">
            <a:extLst>
              <a:ext uri="{FF2B5EF4-FFF2-40B4-BE49-F238E27FC236}">
                <a16:creationId xmlns:a16="http://schemas.microsoft.com/office/drawing/2014/main" id="{C8F6804B-65D3-11A7-FC07-B13C229BA6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11874" y="2754204"/>
            <a:ext cx="3891278" cy="2869876"/>
          </a:xfrm>
          <a:prstGeom prst="rect">
            <a:avLst/>
          </a:prstGeom>
        </p:spPr>
      </p:pic>
      <p:sp>
        <p:nvSpPr>
          <p:cNvPr id="7" name="Title 4">
            <a:extLst>
              <a:ext uri="{FF2B5EF4-FFF2-40B4-BE49-F238E27FC236}">
                <a16:creationId xmlns:a16="http://schemas.microsoft.com/office/drawing/2014/main" id="{ECD35CE7-7EA9-865D-B838-575F39BFDBC7}"/>
              </a:ext>
            </a:extLst>
          </p:cNvPr>
          <p:cNvSpPr txBox="1">
            <a:spLocks/>
          </p:cNvSpPr>
          <p:nvPr/>
        </p:nvSpPr>
        <p:spPr>
          <a:xfrm>
            <a:off x="4348480" y="1948117"/>
            <a:ext cx="2268218" cy="482721"/>
          </a:xfrm>
          <a:prstGeom prst="rect">
            <a:avLst/>
          </a:prstGeom>
        </p:spPr>
        <p:txBody>
          <a:bodyPr vert="horz" lIns="91440" tIns="0" rIns="0" bIns="91440" rtlCol="0" anchor="t" anchorCtr="0">
            <a:noAutofit/>
          </a:bodyPr>
          <a:lstStyle>
            <a:lvl1pPr algn="l" defTabSz="914400" rtl="0" eaLnBrk="1" latinLnBrk="0" hangingPunct="1">
              <a:lnSpc>
                <a:spcPct val="90000"/>
              </a:lnSpc>
              <a:spcBef>
                <a:spcPct val="0"/>
              </a:spcBef>
              <a:buNone/>
              <a:defRPr sz="3800" b="0" i="1" kern="1200" spc="100" baseline="0">
                <a:solidFill>
                  <a:schemeClr val="tx1">
                    <a:lumMod val="85000"/>
                    <a:lumOff val="15000"/>
                  </a:schemeClr>
                </a:solidFill>
                <a:latin typeface="+mj-lt"/>
                <a:ea typeface="+mj-ea"/>
                <a:cs typeface="+mj-cs"/>
              </a:defRPr>
            </a:lvl1pPr>
          </a:lstStyle>
          <a:p>
            <a:r>
              <a:rPr lang="en-US" sz="2000" b="1" u="sng" dirty="0">
                <a:solidFill>
                  <a:srgbClr val="374151"/>
                </a:solidFill>
                <a:latin typeface="Segoe UI" panose="020B0502040204020203" pitchFamily="34" charset="0"/>
                <a:ea typeface="Calibri" panose="020F0502020204030204" pitchFamily="34" charset="0"/>
              </a:rPr>
              <a:t>BTM Area :</a:t>
            </a:r>
            <a:endParaRPr lang="en-US" dirty="0"/>
          </a:p>
        </p:txBody>
      </p:sp>
    </p:spTree>
    <p:extLst>
      <p:ext uri="{BB962C8B-B14F-4D97-AF65-F5344CB8AC3E}">
        <p14:creationId xmlns:p14="http://schemas.microsoft.com/office/powerpoint/2010/main" val="11357767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08C5AEA-7884-E448-1CA4-A7798C7DDC4C}"/>
              </a:ext>
            </a:extLst>
          </p:cNvPr>
          <p:cNvSpPr>
            <a:spLocks noGrp="1"/>
          </p:cNvSpPr>
          <p:nvPr>
            <p:ph type="title"/>
          </p:nvPr>
        </p:nvSpPr>
        <p:spPr>
          <a:xfrm>
            <a:off x="4468358" y="1006157"/>
            <a:ext cx="6858000" cy="731520"/>
          </a:xfrm>
        </p:spPr>
        <p:txBody>
          <a:bodyPr/>
          <a:lstStyle/>
          <a:p>
            <a:r>
              <a:rPr lang="en-US" sz="2000" b="1" u="sng" dirty="0">
                <a:solidFill>
                  <a:srgbClr val="374151"/>
                </a:solidFill>
                <a:latin typeface="Segoe UI" panose="020B0502040204020203" pitchFamily="34" charset="0"/>
                <a:ea typeface="Calibri" panose="020F0502020204030204" pitchFamily="34" charset="0"/>
              </a:rPr>
              <a:t>HSR Area :</a:t>
            </a:r>
            <a:endParaRPr lang="en-US" dirty="0"/>
          </a:p>
        </p:txBody>
      </p:sp>
      <p:sp>
        <p:nvSpPr>
          <p:cNvPr id="3" name="Text Placeholder 2">
            <a:extLst>
              <a:ext uri="{FF2B5EF4-FFF2-40B4-BE49-F238E27FC236}">
                <a16:creationId xmlns:a16="http://schemas.microsoft.com/office/drawing/2014/main" id="{54D5B2D6-7194-5615-E41A-5305CEB05AE7}"/>
              </a:ext>
            </a:extLst>
          </p:cNvPr>
          <p:cNvSpPr>
            <a:spLocks noGrp="1"/>
          </p:cNvSpPr>
          <p:nvPr>
            <p:ph type="body" sz="half" idx="11"/>
          </p:nvPr>
        </p:nvSpPr>
        <p:spPr>
          <a:xfrm>
            <a:off x="646430" y="1877377"/>
            <a:ext cx="3017520" cy="365760"/>
          </a:xfrm>
        </p:spPr>
        <p:txBody>
          <a:bodyPr/>
          <a:lstStyle/>
          <a:p>
            <a:r>
              <a:rPr lang="en-US" dirty="0"/>
              <a:t>Conclusion :</a:t>
            </a:r>
          </a:p>
        </p:txBody>
      </p:sp>
      <p:sp>
        <p:nvSpPr>
          <p:cNvPr id="2" name="Text Placeholder 1">
            <a:extLst>
              <a:ext uri="{FF2B5EF4-FFF2-40B4-BE49-F238E27FC236}">
                <a16:creationId xmlns:a16="http://schemas.microsoft.com/office/drawing/2014/main" id="{2FE6D08A-6BA3-BE75-BBD6-359A8B615146}"/>
              </a:ext>
            </a:extLst>
          </p:cNvPr>
          <p:cNvSpPr>
            <a:spLocks noGrp="1"/>
          </p:cNvSpPr>
          <p:nvPr>
            <p:ph type="body" sz="half" idx="12"/>
          </p:nvPr>
        </p:nvSpPr>
        <p:spPr>
          <a:xfrm>
            <a:off x="457200" y="2200908"/>
            <a:ext cx="3017520" cy="3183892"/>
          </a:xfrm>
        </p:spPr>
        <p:txBody>
          <a:bodyPr/>
          <a:lstStyle/>
          <a:p>
            <a:pPr algn="l"/>
            <a:endParaRPr lang="en-IN" sz="1800" b="0" i="0" u="none" strike="noStrike" baseline="0" dirty="0">
              <a:latin typeface="Calibri" panose="020F0502020204030204" pitchFamily="34" charset="0"/>
            </a:endParaRPr>
          </a:p>
          <a:p>
            <a:pPr>
              <a:lnSpc>
                <a:spcPct val="150000"/>
              </a:lnSpc>
            </a:pPr>
            <a:r>
              <a:rPr lang="en-IN" sz="1400" b="0" i="0" u="none" strike="noStrike" baseline="0" dirty="0">
                <a:latin typeface="Calibri" panose="020F0502020204030204" pitchFamily="34" charset="0"/>
                <a:ea typeface="Calibri" panose="020F0502020204030204" pitchFamily="34" charset="0"/>
                <a:cs typeface="Calibri" panose="020F0502020204030204" pitchFamily="34" charset="0"/>
              </a:rPr>
              <a:t>From this, you can produce Various Conclusions like–</a:t>
            </a:r>
          </a:p>
          <a:p>
            <a:pPr>
              <a:lnSpc>
                <a:spcPct val="150000"/>
              </a:lnSpc>
            </a:pPr>
            <a:r>
              <a:rPr lang="en-IN" sz="1400" b="1" i="0" u="none" strike="noStrike" baseline="0" dirty="0">
                <a:latin typeface="Calibri" panose="020F0502020204030204" pitchFamily="34" charset="0"/>
                <a:ea typeface="Calibri" panose="020F0502020204030204" pitchFamily="34" charset="0"/>
                <a:cs typeface="Calibri" panose="020F0502020204030204" pitchFamily="34" charset="0"/>
              </a:rPr>
              <a:t>HSR </a:t>
            </a:r>
            <a:r>
              <a:rPr lang="en-IN" sz="1400" b="0" i="0" u="none" strike="noStrike" baseline="0" dirty="0">
                <a:latin typeface="Calibri" panose="020F0502020204030204" pitchFamily="34" charset="0"/>
                <a:ea typeface="Calibri" panose="020F0502020204030204" pitchFamily="34" charset="0"/>
                <a:cs typeface="Calibri" panose="020F0502020204030204" pitchFamily="34" charset="0"/>
              </a:rPr>
              <a:t>: Most has </a:t>
            </a:r>
            <a:r>
              <a:rPr lang="en-IN" sz="1400" b="1" i="0" u="none" strike="noStrike" baseline="0" dirty="0">
                <a:latin typeface="Calibri" panose="020F0502020204030204" pitchFamily="34" charset="0"/>
                <a:ea typeface="Calibri" panose="020F0502020204030204" pitchFamily="34" charset="0"/>
                <a:cs typeface="Calibri" panose="020F0502020204030204" pitchFamily="34" charset="0"/>
              </a:rPr>
              <a:t>4 </a:t>
            </a:r>
            <a:r>
              <a:rPr lang="en-IN" sz="1400" b="0" i="0" u="none" strike="noStrike" baseline="0" dirty="0">
                <a:latin typeface="Calibri" panose="020F0502020204030204" pitchFamily="34" charset="0"/>
                <a:ea typeface="Calibri" panose="020F0502020204030204" pitchFamily="34" charset="0"/>
                <a:cs typeface="Calibri" panose="020F0502020204030204" pitchFamily="34" charset="0"/>
              </a:rPr>
              <a:t>or above Rating and Approx. Cost for Two People lies between </a:t>
            </a:r>
            <a:r>
              <a:rPr lang="en-IN" sz="1400" b="1" i="0" u="none" strike="noStrike" baseline="0" dirty="0">
                <a:latin typeface="Calibri" panose="020F0502020204030204" pitchFamily="34" charset="0"/>
                <a:ea typeface="Calibri" panose="020F0502020204030204" pitchFamily="34" charset="0"/>
                <a:cs typeface="Calibri" panose="020F0502020204030204" pitchFamily="34" charset="0"/>
              </a:rPr>
              <a:t>300 </a:t>
            </a:r>
            <a:r>
              <a:rPr lang="en-IN" sz="1400" b="0" i="0" u="none" strike="noStrike" baseline="0" dirty="0">
                <a:latin typeface="Calibri" panose="020F0502020204030204" pitchFamily="34" charset="0"/>
                <a:ea typeface="Calibri" panose="020F0502020204030204" pitchFamily="34" charset="0"/>
                <a:cs typeface="Calibri" panose="020F0502020204030204" pitchFamily="34" charset="0"/>
              </a:rPr>
              <a:t>to </a:t>
            </a:r>
            <a:r>
              <a:rPr lang="en-IN" sz="1400" b="1" i="0" u="none" strike="noStrike" baseline="0" dirty="0">
                <a:latin typeface="Calibri" panose="020F0502020204030204" pitchFamily="34" charset="0"/>
                <a:ea typeface="Calibri" panose="020F0502020204030204" pitchFamily="34" charset="0"/>
                <a:cs typeface="Calibri" panose="020F0502020204030204" pitchFamily="34" charset="0"/>
              </a:rPr>
              <a:t>400</a:t>
            </a:r>
            <a:r>
              <a:rPr lang="en-IN" sz="1400" b="0" i="0" u="none" strike="noStrike" baseline="0" dirty="0">
                <a:latin typeface="Calibri" panose="020F0502020204030204" pitchFamily="34" charset="0"/>
                <a:ea typeface="Calibri" panose="020F0502020204030204" pitchFamily="34" charset="0"/>
                <a:cs typeface="Calibri" panose="020F0502020204030204" pitchFamily="34" charset="0"/>
              </a:rPr>
              <a:t>. (Max. Cost goes up to </a:t>
            </a:r>
            <a:r>
              <a:rPr lang="en-IN" sz="1400" b="1" i="0" u="none" strike="noStrike" baseline="0" dirty="0">
                <a:latin typeface="Calibri" panose="020F0502020204030204" pitchFamily="34" charset="0"/>
                <a:ea typeface="Calibri" panose="020F0502020204030204" pitchFamily="34" charset="0"/>
                <a:cs typeface="Calibri" panose="020F0502020204030204" pitchFamily="34" charset="0"/>
              </a:rPr>
              <a:t>800</a:t>
            </a:r>
            <a:r>
              <a:rPr lang="en-IN" sz="1400" b="0" i="0" u="none" strike="noStrike" baseline="0" dirty="0">
                <a:latin typeface="Calibri" panose="020F0502020204030204" pitchFamily="34" charset="0"/>
                <a:ea typeface="Calibri" panose="020F0502020204030204" pitchFamily="34" charset="0"/>
                <a:cs typeface="Calibri" panose="020F0502020204030204" pitchFamily="34" charset="0"/>
              </a:rPr>
              <a:t>)</a:t>
            </a:r>
          </a:p>
          <a:p>
            <a:pPr marL="0" indent="0">
              <a:buNone/>
            </a:pPr>
            <a:endParaRPr lang="en-US" dirty="0"/>
          </a:p>
        </p:txBody>
      </p:sp>
      <p:sp>
        <p:nvSpPr>
          <p:cNvPr id="15" name="Slide Number Placeholder 14">
            <a:extLst>
              <a:ext uri="{FF2B5EF4-FFF2-40B4-BE49-F238E27FC236}">
                <a16:creationId xmlns:a16="http://schemas.microsoft.com/office/drawing/2014/main" id="{865304AF-EFC8-08A7-8328-DA216A8CDFF2}"/>
              </a:ext>
            </a:extLst>
          </p:cNvPr>
          <p:cNvSpPr>
            <a:spLocks noGrp="1"/>
          </p:cNvSpPr>
          <p:nvPr>
            <p:ph type="sldNum" sz="quarter" idx="4"/>
          </p:nvPr>
        </p:nvSpPr>
        <p:spPr>
          <a:xfrm>
            <a:off x="11274552" y="5989319"/>
            <a:ext cx="457200" cy="457200"/>
          </a:xfrm>
        </p:spPr>
        <p:txBody>
          <a:bodyPr/>
          <a:lstStyle/>
          <a:p>
            <a:fld id="{745CA84A-544F-4B6B-BC9A-925394EE73B5}" type="slidenum">
              <a:rPr lang="en-US" smtClean="0"/>
              <a:pPr/>
              <a:t>6</a:t>
            </a:fld>
            <a:endParaRPr lang="en-US" dirty="0"/>
          </a:p>
        </p:txBody>
      </p:sp>
      <p:pic>
        <p:nvPicPr>
          <p:cNvPr id="4" name="Picture 3">
            <a:extLst>
              <a:ext uri="{FF2B5EF4-FFF2-40B4-BE49-F238E27FC236}">
                <a16:creationId xmlns:a16="http://schemas.microsoft.com/office/drawing/2014/main" id="{1932D407-7B49-82B8-D5D2-3279507C36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37549" y="2243137"/>
            <a:ext cx="3280851" cy="2735263"/>
          </a:xfrm>
          <a:prstGeom prst="rect">
            <a:avLst/>
          </a:prstGeom>
        </p:spPr>
      </p:pic>
      <p:pic>
        <p:nvPicPr>
          <p:cNvPr id="6" name="Picture 5">
            <a:extLst>
              <a:ext uri="{FF2B5EF4-FFF2-40B4-BE49-F238E27FC236}">
                <a16:creationId xmlns:a16="http://schemas.microsoft.com/office/drawing/2014/main" id="{F9DC902A-DF9C-DF1E-4010-CA90AAF420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96860" y="2200908"/>
            <a:ext cx="3429498" cy="2777491"/>
          </a:xfrm>
          <a:prstGeom prst="rect">
            <a:avLst/>
          </a:prstGeom>
        </p:spPr>
      </p:pic>
    </p:spTree>
    <p:extLst>
      <p:ext uri="{BB962C8B-B14F-4D97-AF65-F5344CB8AC3E}">
        <p14:creationId xmlns:p14="http://schemas.microsoft.com/office/powerpoint/2010/main" val="33276877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08C5AEA-7884-E448-1CA4-A7798C7DDC4C}"/>
              </a:ext>
            </a:extLst>
          </p:cNvPr>
          <p:cNvSpPr>
            <a:spLocks noGrp="1"/>
          </p:cNvSpPr>
          <p:nvPr>
            <p:ph type="title"/>
          </p:nvPr>
        </p:nvSpPr>
        <p:spPr>
          <a:xfrm>
            <a:off x="4500880" y="1249680"/>
            <a:ext cx="6858000" cy="731520"/>
          </a:xfrm>
        </p:spPr>
        <p:txBody>
          <a:bodyPr/>
          <a:lstStyle/>
          <a:p>
            <a:r>
              <a:rPr lang="en-US" sz="2000" b="1" u="sng" dirty="0">
                <a:solidFill>
                  <a:srgbClr val="374151"/>
                </a:solidFill>
                <a:latin typeface="Segoe UI" panose="020B0502040204020203" pitchFamily="34" charset="0"/>
                <a:ea typeface="Calibri" panose="020F0502020204030204" pitchFamily="34" charset="0"/>
              </a:rPr>
              <a:t>Koramangala Area :</a:t>
            </a:r>
            <a:endParaRPr lang="en-US" dirty="0"/>
          </a:p>
        </p:txBody>
      </p:sp>
      <p:sp>
        <p:nvSpPr>
          <p:cNvPr id="3" name="Text Placeholder 2">
            <a:extLst>
              <a:ext uri="{FF2B5EF4-FFF2-40B4-BE49-F238E27FC236}">
                <a16:creationId xmlns:a16="http://schemas.microsoft.com/office/drawing/2014/main" id="{54D5B2D6-7194-5615-E41A-5305CEB05AE7}"/>
              </a:ext>
            </a:extLst>
          </p:cNvPr>
          <p:cNvSpPr>
            <a:spLocks noGrp="1"/>
          </p:cNvSpPr>
          <p:nvPr>
            <p:ph type="body" sz="half" idx="11"/>
          </p:nvPr>
        </p:nvSpPr>
        <p:spPr>
          <a:xfrm>
            <a:off x="650240" y="1880472"/>
            <a:ext cx="3017520" cy="365760"/>
          </a:xfrm>
        </p:spPr>
        <p:txBody>
          <a:bodyPr/>
          <a:lstStyle/>
          <a:p>
            <a:r>
              <a:rPr lang="en-US" dirty="0"/>
              <a:t>Conclusion :</a:t>
            </a:r>
          </a:p>
        </p:txBody>
      </p:sp>
      <p:sp>
        <p:nvSpPr>
          <p:cNvPr id="2" name="Text Placeholder 1">
            <a:extLst>
              <a:ext uri="{FF2B5EF4-FFF2-40B4-BE49-F238E27FC236}">
                <a16:creationId xmlns:a16="http://schemas.microsoft.com/office/drawing/2014/main" id="{2FE6D08A-6BA3-BE75-BBD6-359A8B615146}"/>
              </a:ext>
            </a:extLst>
          </p:cNvPr>
          <p:cNvSpPr>
            <a:spLocks noGrp="1"/>
          </p:cNvSpPr>
          <p:nvPr>
            <p:ph type="body" sz="half" idx="12"/>
          </p:nvPr>
        </p:nvSpPr>
        <p:spPr>
          <a:xfrm>
            <a:off x="457200" y="2246232"/>
            <a:ext cx="3017520" cy="3971687"/>
          </a:xfrm>
        </p:spPr>
        <p:txBody>
          <a:bodyPr/>
          <a:lstStyle/>
          <a:p>
            <a:pPr algn="l">
              <a:lnSpc>
                <a:spcPct val="150000"/>
              </a:lnSpc>
            </a:pPr>
            <a:endParaRPr lang="en-IN" sz="1400" b="0" i="0" u="none" strike="noStrike" baseline="0" dirty="0">
              <a:latin typeface="Calibri" panose="020F0502020204030204" pitchFamily="34" charset="0"/>
              <a:ea typeface="Calibri" panose="020F0502020204030204" pitchFamily="34" charset="0"/>
              <a:cs typeface="Calibri" panose="020F0502020204030204" pitchFamily="34" charset="0"/>
            </a:endParaRPr>
          </a:p>
          <a:p>
            <a:pPr>
              <a:lnSpc>
                <a:spcPct val="150000"/>
              </a:lnSpc>
            </a:pPr>
            <a:r>
              <a:rPr lang="en-IN" sz="1400" b="0" i="0" u="none" strike="noStrike" baseline="0" dirty="0">
                <a:latin typeface="Calibri" panose="020F0502020204030204" pitchFamily="34" charset="0"/>
                <a:ea typeface="Calibri" panose="020F0502020204030204" pitchFamily="34" charset="0"/>
                <a:cs typeface="Calibri" panose="020F0502020204030204" pitchFamily="34" charset="0"/>
              </a:rPr>
              <a:t>From this, you can produce Various Conclusions like–</a:t>
            </a:r>
          </a:p>
          <a:p>
            <a:pPr>
              <a:lnSpc>
                <a:spcPct val="150000"/>
              </a:lnSpc>
            </a:pPr>
            <a:r>
              <a:rPr lang="en-IN" sz="1400" b="1" i="0" u="none" strike="noStrike" baseline="0" dirty="0">
                <a:latin typeface="Calibri" panose="020F0502020204030204" pitchFamily="34" charset="0"/>
                <a:ea typeface="Calibri" panose="020F0502020204030204" pitchFamily="34" charset="0"/>
                <a:cs typeface="Calibri" panose="020F0502020204030204" pitchFamily="34" charset="0"/>
              </a:rPr>
              <a:t>Koramangala  </a:t>
            </a:r>
            <a:r>
              <a:rPr lang="en-IN" sz="1400" b="0" i="0" u="none" strike="noStrike" baseline="0" dirty="0">
                <a:latin typeface="Calibri" panose="020F0502020204030204" pitchFamily="34" charset="0"/>
                <a:ea typeface="Calibri" panose="020F0502020204030204" pitchFamily="34" charset="0"/>
                <a:cs typeface="Calibri" panose="020F0502020204030204" pitchFamily="34" charset="0"/>
              </a:rPr>
              <a:t>: Most has </a:t>
            </a:r>
            <a:r>
              <a:rPr lang="en-IN" sz="1400" b="1" i="0" u="none" strike="noStrike" baseline="0" dirty="0">
                <a:latin typeface="Calibri" panose="020F0502020204030204" pitchFamily="34" charset="0"/>
                <a:ea typeface="Calibri" panose="020F0502020204030204" pitchFamily="34" charset="0"/>
                <a:cs typeface="Calibri" panose="020F0502020204030204" pitchFamily="34" charset="0"/>
              </a:rPr>
              <a:t>4.0 </a:t>
            </a:r>
            <a:r>
              <a:rPr lang="en-IN" sz="1400" b="0" i="0" u="none" strike="noStrike" baseline="0" dirty="0">
                <a:latin typeface="Calibri" panose="020F0502020204030204" pitchFamily="34" charset="0"/>
                <a:ea typeface="Calibri" panose="020F0502020204030204" pitchFamily="34" charset="0"/>
                <a:cs typeface="Calibri" panose="020F0502020204030204" pitchFamily="34" charset="0"/>
              </a:rPr>
              <a:t>to </a:t>
            </a:r>
            <a:r>
              <a:rPr lang="en-IN" sz="1400" b="1" i="0" u="none" strike="noStrike" baseline="0" dirty="0">
                <a:latin typeface="Calibri" panose="020F0502020204030204" pitchFamily="34" charset="0"/>
                <a:ea typeface="Calibri" panose="020F0502020204030204" pitchFamily="34" charset="0"/>
                <a:cs typeface="Calibri" panose="020F0502020204030204" pitchFamily="34" charset="0"/>
              </a:rPr>
              <a:t>4.3 </a:t>
            </a:r>
            <a:r>
              <a:rPr lang="en-IN" sz="1400" b="0" i="0" u="none" strike="noStrike" baseline="0" dirty="0">
                <a:latin typeface="Calibri" panose="020F0502020204030204" pitchFamily="34" charset="0"/>
                <a:ea typeface="Calibri" panose="020F0502020204030204" pitchFamily="34" charset="0"/>
                <a:cs typeface="Calibri" panose="020F0502020204030204" pitchFamily="34" charset="0"/>
              </a:rPr>
              <a:t>Rating and Approx. Cost for Two People lies between </a:t>
            </a:r>
            <a:r>
              <a:rPr lang="en-IN" sz="1400" b="1" i="0" u="none" strike="noStrike" baseline="0" dirty="0">
                <a:latin typeface="Calibri" panose="020F0502020204030204" pitchFamily="34" charset="0"/>
                <a:ea typeface="Calibri" panose="020F0502020204030204" pitchFamily="34" charset="0"/>
                <a:cs typeface="Calibri" panose="020F0502020204030204" pitchFamily="34" charset="0"/>
              </a:rPr>
              <a:t>200 </a:t>
            </a:r>
            <a:r>
              <a:rPr lang="en-IN" sz="1400" b="0" i="0" u="none" strike="noStrike" baseline="0" dirty="0">
                <a:latin typeface="Calibri" panose="020F0502020204030204" pitchFamily="34" charset="0"/>
                <a:ea typeface="Calibri" panose="020F0502020204030204" pitchFamily="34" charset="0"/>
                <a:cs typeface="Calibri" panose="020F0502020204030204" pitchFamily="34" charset="0"/>
              </a:rPr>
              <a:t>to </a:t>
            </a:r>
            <a:r>
              <a:rPr lang="en-IN" sz="1400" b="1" i="0" u="none" strike="noStrike" baseline="0" dirty="0">
                <a:latin typeface="Calibri" panose="020F0502020204030204" pitchFamily="34" charset="0"/>
                <a:ea typeface="Calibri" panose="020F0502020204030204" pitchFamily="34" charset="0"/>
                <a:cs typeface="Calibri" panose="020F0502020204030204" pitchFamily="34" charset="0"/>
              </a:rPr>
              <a:t>350</a:t>
            </a:r>
            <a:r>
              <a:rPr lang="en-IN" sz="1400" b="0" i="0" u="none" strike="noStrike" baseline="0" dirty="0">
                <a:latin typeface="Calibri" panose="020F0502020204030204" pitchFamily="34" charset="0"/>
                <a:ea typeface="Calibri" panose="020F0502020204030204" pitchFamily="34" charset="0"/>
                <a:cs typeface="Calibri" panose="020F0502020204030204" pitchFamily="34" charset="0"/>
              </a:rPr>
              <a:t>. (Max. Cost goes up to </a:t>
            </a:r>
            <a:r>
              <a:rPr lang="en-IN" sz="1400" b="1" i="0" u="none" strike="noStrike" baseline="0" dirty="0">
                <a:latin typeface="Calibri" panose="020F0502020204030204" pitchFamily="34" charset="0"/>
                <a:ea typeface="Calibri" panose="020F0502020204030204" pitchFamily="34" charset="0"/>
                <a:cs typeface="Calibri" panose="020F0502020204030204" pitchFamily="34" charset="0"/>
              </a:rPr>
              <a:t>600</a:t>
            </a:r>
            <a:r>
              <a:rPr lang="en-IN" sz="1400" b="0" i="0" u="none" strike="noStrike" baseline="0" dirty="0">
                <a:latin typeface="Calibri" panose="020F0502020204030204" pitchFamily="34" charset="0"/>
                <a:ea typeface="Calibri" panose="020F0502020204030204" pitchFamily="34" charset="0"/>
                <a:cs typeface="Calibri" panose="020F0502020204030204" pitchFamily="34" charset="0"/>
              </a:rPr>
              <a:t>)</a:t>
            </a:r>
          </a:p>
          <a:p>
            <a:pPr marL="0" indent="0" algn="l">
              <a:lnSpc>
                <a:spcPct val="150000"/>
              </a:lnSpc>
              <a:buNone/>
            </a:pPr>
            <a:endParaRPr lang="en-IN" sz="1400" b="0" i="0" u="none" strike="noStrike" baseline="0" dirty="0">
              <a:latin typeface="Calibri" panose="020F0502020204030204" pitchFamily="34" charset="0"/>
              <a:ea typeface="Calibri" panose="020F0502020204030204" pitchFamily="34" charset="0"/>
              <a:cs typeface="Calibri" panose="020F0502020204030204" pitchFamily="34" charset="0"/>
            </a:endParaRPr>
          </a:p>
          <a:p>
            <a:pPr>
              <a:lnSpc>
                <a:spcPct val="150000"/>
              </a:lnSpc>
            </a:pPr>
            <a:r>
              <a:rPr lang="en-IN" sz="1400" b="0" i="0" u="none" strike="noStrike" baseline="0" dirty="0">
                <a:latin typeface="Calibri" panose="020F0502020204030204" pitchFamily="34" charset="0"/>
                <a:ea typeface="Calibri" panose="020F0502020204030204" pitchFamily="34" charset="0"/>
                <a:cs typeface="Calibri" panose="020F0502020204030204" pitchFamily="34" charset="0"/>
              </a:rPr>
              <a:t>With this we can conclude the Most Costly Area is </a:t>
            </a:r>
            <a:r>
              <a:rPr lang="en-IN" sz="1400" b="1" i="0" u="none" strike="noStrike" baseline="0" dirty="0">
                <a:latin typeface="Calibri" panose="020F0502020204030204" pitchFamily="34" charset="0"/>
                <a:ea typeface="Calibri" panose="020F0502020204030204" pitchFamily="34" charset="0"/>
                <a:cs typeface="Calibri" panose="020F0502020204030204" pitchFamily="34" charset="0"/>
              </a:rPr>
              <a:t>HSR</a:t>
            </a:r>
            <a:r>
              <a:rPr lang="en-IN" sz="1400" b="0" i="0" u="none" strike="noStrike" baseline="0" dirty="0">
                <a:latin typeface="Calibri" panose="020F0502020204030204" pitchFamily="34" charset="0"/>
                <a:ea typeface="Calibri" panose="020F0502020204030204" pitchFamily="34" charset="0"/>
                <a:cs typeface="Calibri" panose="020F0502020204030204" pitchFamily="34" charset="0"/>
              </a:rPr>
              <a:t>.</a:t>
            </a:r>
          </a:p>
          <a:p>
            <a:pPr marL="0" indent="0">
              <a:buNone/>
            </a:pPr>
            <a:endParaRPr lang="en-US" dirty="0"/>
          </a:p>
          <a:p>
            <a:pPr marL="0" indent="0">
              <a:buNone/>
            </a:pPr>
            <a:endParaRPr lang="en-US" dirty="0"/>
          </a:p>
          <a:p>
            <a:pPr marL="0" indent="0">
              <a:buNone/>
            </a:pPr>
            <a:endParaRPr lang="en-US" dirty="0"/>
          </a:p>
        </p:txBody>
      </p:sp>
      <p:sp>
        <p:nvSpPr>
          <p:cNvPr id="15" name="Slide Number Placeholder 14">
            <a:extLst>
              <a:ext uri="{FF2B5EF4-FFF2-40B4-BE49-F238E27FC236}">
                <a16:creationId xmlns:a16="http://schemas.microsoft.com/office/drawing/2014/main" id="{865304AF-EFC8-08A7-8328-DA216A8CDFF2}"/>
              </a:ext>
            </a:extLst>
          </p:cNvPr>
          <p:cNvSpPr>
            <a:spLocks noGrp="1"/>
          </p:cNvSpPr>
          <p:nvPr>
            <p:ph type="sldNum" sz="quarter" idx="4"/>
          </p:nvPr>
        </p:nvSpPr>
        <p:spPr>
          <a:xfrm>
            <a:off x="11274552" y="5989319"/>
            <a:ext cx="457200" cy="457200"/>
          </a:xfrm>
        </p:spPr>
        <p:txBody>
          <a:bodyPr/>
          <a:lstStyle/>
          <a:p>
            <a:fld id="{745CA84A-544F-4B6B-BC9A-925394EE73B5}" type="slidenum">
              <a:rPr lang="en-US" smtClean="0"/>
              <a:pPr/>
              <a:t>7</a:t>
            </a:fld>
            <a:endParaRPr lang="en-US" dirty="0"/>
          </a:p>
        </p:txBody>
      </p:sp>
      <p:pic>
        <p:nvPicPr>
          <p:cNvPr id="4" name="Picture 3">
            <a:extLst>
              <a:ext uri="{FF2B5EF4-FFF2-40B4-BE49-F238E27FC236}">
                <a16:creationId xmlns:a16="http://schemas.microsoft.com/office/drawing/2014/main" id="{15CEA5AC-D1D3-D76C-F13C-C92F1E594E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16240" y="2357240"/>
            <a:ext cx="3715512" cy="3036234"/>
          </a:xfrm>
          <a:prstGeom prst="rect">
            <a:avLst/>
          </a:prstGeom>
        </p:spPr>
      </p:pic>
      <p:pic>
        <p:nvPicPr>
          <p:cNvPr id="6" name="Picture 5">
            <a:extLst>
              <a:ext uri="{FF2B5EF4-FFF2-40B4-BE49-F238E27FC236}">
                <a16:creationId xmlns:a16="http://schemas.microsoft.com/office/drawing/2014/main" id="{862AE013-E28A-E6F7-B8FB-BA44D17487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67555" y="2352466"/>
            <a:ext cx="3715512" cy="3036540"/>
          </a:xfrm>
          <a:prstGeom prst="rect">
            <a:avLst/>
          </a:prstGeom>
        </p:spPr>
      </p:pic>
    </p:spTree>
    <p:extLst>
      <p:ext uri="{BB962C8B-B14F-4D97-AF65-F5344CB8AC3E}">
        <p14:creationId xmlns:p14="http://schemas.microsoft.com/office/powerpoint/2010/main" val="34932703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08C5AEA-7884-E448-1CA4-A7798C7DDC4C}"/>
              </a:ext>
            </a:extLst>
          </p:cNvPr>
          <p:cNvSpPr>
            <a:spLocks noGrp="1"/>
          </p:cNvSpPr>
          <p:nvPr>
            <p:ph type="title"/>
          </p:nvPr>
        </p:nvSpPr>
        <p:spPr>
          <a:xfrm>
            <a:off x="4450080" y="457200"/>
            <a:ext cx="6858000" cy="731520"/>
          </a:xfrm>
        </p:spPr>
        <p:txBody>
          <a:bodyPr/>
          <a:lstStyle/>
          <a:p>
            <a:r>
              <a:rPr lang="en-US" sz="2400" b="1" dirty="0">
                <a:solidFill>
                  <a:srgbClr val="374151"/>
                </a:solidFill>
                <a:latin typeface="Segoe UI" panose="020B0502040204020203" pitchFamily="34" charset="0"/>
                <a:ea typeface="Calibri" panose="020F0502020204030204" pitchFamily="34" charset="0"/>
              </a:rPr>
              <a:t>Relationship between Rating and Cost :-</a:t>
            </a:r>
            <a:endParaRPr lang="en-US" sz="2400" dirty="0"/>
          </a:p>
        </p:txBody>
      </p:sp>
      <p:sp>
        <p:nvSpPr>
          <p:cNvPr id="3" name="Text Placeholder 2">
            <a:extLst>
              <a:ext uri="{FF2B5EF4-FFF2-40B4-BE49-F238E27FC236}">
                <a16:creationId xmlns:a16="http://schemas.microsoft.com/office/drawing/2014/main" id="{54D5B2D6-7194-5615-E41A-5305CEB05AE7}"/>
              </a:ext>
            </a:extLst>
          </p:cNvPr>
          <p:cNvSpPr>
            <a:spLocks noGrp="1"/>
          </p:cNvSpPr>
          <p:nvPr>
            <p:ph type="body" sz="half" idx="11"/>
          </p:nvPr>
        </p:nvSpPr>
        <p:spPr>
          <a:xfrm>
            <a:off x="589280" y="919478"/>
            <a:ext cx="3017520" cy="365760"/>
          </a:xfrm>
        </p:spPr>
        <p:txBody>
          <a:bodyPr/>
          <a:lstStyle/>
          <a:p>
            <a:r>
              <a:rPr lang="en-US" dirty="0"/>
              <a:t>Conclusion :</a:t>
            </a:r>
          </a:p>
        </p:txBody>
      </p:sp>
      <p:sp>
        <p:nvSpPr>
          <p:cNvPr id="2" name="Text Placeholder 1">
            <a:extLst>
              <a:ext uri="{FF2B5EF4-FFF2-40B4-BE49-F238E27FC236}">
                <a16:creationId xmlns:a16="http://schemas.microsoft.com/office/drawing/2014/main" id="{2FE6D08A-6BA3-BE75-BBD6-359A8B615146}"/>
              </a:ext>
            </a:extLst>
          </p:cNvPr>
          <p:cNvSpPr>
            <a:spLocks noGrp="1"/>
          </p:cNvSpPr>
          <p:nvPr>
            <p:ph type="body" sz="half" idx="12"/>
          </p:nvPr>
        </p:nvSpPr>
        <p:spPr>
          <a:xfrm>
            <a:off x="457200" y="1234438"/>
            <a:ext cx="3494314" cy="5013961"/>
          </a:xfrm>
        </p:spPr>
        <p:txBody>
          <a:bodyPr/>
          <a:lstStyle/>
          <a:p>
            <a:pPr algn="l"/>
            <a:endParaRPr lang="en-IN" sz="1800" b="0" i="0" u="none" strike="noStrike" baseline="0" dirty="0">
              <a:latin typeface="Calibri" panose="020F0502020204030204" pitchFamily="34" charset="0"/>
            </a:endParaRPr>
          </a:p>
          <a:p>
            <a:pPr>
              <a:lnSpc>
                <a:spcPct val="150000"/>
              </a:lnSpc>
            </a:pPr>
            <a:r>
              <a:rPr lang="en-US" b="1" i="1" u="none" strike="noStrike" baseline="0" dirty="0">
                <a:latin typeface="Calibri" panose="020F0502020204030204" pitchFamily="34" charset="0"/>
                <a:ea typeface="Calibri" panose="020F0502020204030204" pitchFamily="34" charset="0"/>
                <a:cs typeface="Calibri" panose="020F0502020204030204" pitchFamily="34" charset="0"/>
              </a:rPr>
              <a:t>Most of the Affordable/Budgeted Restaurants </a:t>
            </a:r>
            <a:r>
              <a:rPr lang="en-US" b="0" i="0" u="none" strike="noStrike" baseline="0" dirty="0">
                <a:latin typeface="Calibri" panose="020F0502020204030204" pitchFamily="34" charset="0"/>
                <a:ea typeface="Calibri" panose="020F0502020204030204" pitchFamily="34" charset="0"/>
                <a:cs typeface="Calibri" panose="020F0502020204030204" pitchFamily="34" charset="0"/>
              </a:rPr>
              <a:t>are having </a:t>
            </a:r>
            <a:r>
              <a:rPr lang="en-US" b="1" i="1" u="none" strike="noStrike" baseline="0" dirty="0">
                <a:latin typeface="Calibri" panose="020F0502020204030204" pitchFamily="34" charset="0"/>
                <a:ea typeface="Calibri" panose="020F0502020204030204" pitchFamily="34" charset="0"/>
                <a:cs typeface="Calibri" panose="020F0502020204030204" pitchFamily="34" charset="0"/>
              </a:rPr>
              <a:t>Excellent Rating </a:t>
            </a:r>
            <a:r>
              <a:rPr lang="en-US" b="0" i="0" u="none" strike="noStrike" baseline="0" dirty="0">
                <a:latin typeface="Calibri" panose="020F0502020204030204" pitchFamily="34" charset="0"/>
                <a:ea typeface="Calibri" panose="020F0502020204030204" pitchFamily="34" charset="0"/>
                <a:cs typeface="Calibri" panose="020F0502020204030204" pitchFamily="34" charset="0"/>
              </a:rPr>
              <a:t>as well.</a:t>
            </a:r>
          </a:p>
          <a:p>
            <a:pPr>
              <a:lnSpc>
                <a:spcPct val="150000"/>
              </a:lnSpc>
            </a:pPr>
            <a:r>
              <a:rPr lang="en-IN" b="0" i="0" u="none" strike="noStrike" baseline="0" dirty="0">
                <a:latin typeface="Calibri" panose="020F0502020204030204" pitchFamily="34" charset="0"/>
                <a:ea typeface="Calibri" panose="020F0502020204030204" pitchFamily="34" charset="0"/>
                <a:cs typeface="Calibri" panose="020F0502020204030204" pitchFamily="34" charset="0"/>
              </a:rPr>
              <a:t>Same we can see, For </a:t>
            </a:r>
            <a:r>
              <a:rPr lang="en-IN" b="1" i="1" u="none" strike="noStrike" baseline="0" dirty="0">
                <a:latin typeface="Calibri" panose="020F0502020204030204" pitchFamily="34" charset="0"/>
                <a:ea typeface="Calibri" panose="020F0502020204030204" pitchFamily="34" charset="0"/>
                <a:cs typeface="Calibri" panose="020F0502020204030204" pitchFamily="34" charset="0"/>
              </a:rPr>
              <a:t>Approx.</a:t>
            </a:r>
            <a:r>
              <a:rPr lang="en-IN" dirty="0">
                <a:latin typeface="Calibri" panose="020F0502020204030204" pitchFamily="34" charset="0"/>
                <a:ea typeface="Calibri" panose="020F0502020204030204" pitchFamily="34" charset="0"/>
                <a:cs typeface="Calibri" panose="020F0502020204030204" pitchFamily="34" charset="0"/>
              </a:rPr>
              <a:t> </a:t>
            </a:r>
            <a:r>
              <a:rPr lang="en-US" b="1" i="1" u="none" strike="noStrike" baseline="0" dirty="0">
                <a:latin typeface="Calibri" panose="020F0502020204030204" pitchFamily="34" charset="0"/>
                <a:ea typeface="Calibri" panose="020F0502020204030204" pitchFamily="34" charset="0"/>
                <a:cs typeface="Calibri" panose="020F0502020204030204" pitchFamily="34" charset="0"/>
              </a:rPr>
              <a:t>Cost </a:t>
            </a:r>
            <a:r>
              <a:rPr lang="en-US" b="0" i="0" u="none" strike="noStrike" baseline="0" dirty="0">
                <a:latin typeface="Calibri" panose="020F0502020204030204" pitchFamily="34" charset="0"/>
                <a:ea typeface="Calibri" panose="020F0502020204030204" pitchFamily="34" charset="0"/>
                <a:cs typeface="Calibri" panose="020F0502020204030204" pitchFamily="34" charset="0"/>
              </a:rPr>
              <a:t>of </a:t>
            </a:r>
            <a:r>
              <a:rPr lang="en-US" b="1" i="0" u="none" strike="noStrike" baseline="0" dirty="0">
                <a:latin typeface="Calibri" panose="020F0502020204030204" pitchFamily="34" charset="0"/>
                <a:ea typeface="Calibri" panose="020F0502020204030204" pitchFamily="34" charset="0"/>
                <a:cs typeface="Calibri" panose="020F0502020204030204" pitchFamily="34" charset="0"/>
              </a:rPr>
              <a:t>"200", "150", "250"</a:t>
            </a:r>
            <a:r>
              <a:rPr lang="en-US" b="0" i="0" u="none" strike="noStrike" baseline="0" dirty="0">
                <a:latin typeface="Calibri" panose="020F0502020204030204" pitchFamily="34" charset="0"/>
                <a:ea typeface="Calibri" panose="020F0502020204030204" pitchFamily="34" charset="0"/>
                <a:cs typeface="Calibri" panose="020F0502020204030204" pitchFamily="34" charset="0"/>
              </a:rPr>
              <a:t>, and </a:t>
            </a:r>
            <a:r>
              <a:rPr lang="en-US" b="1" i="0" u="none" strike="noStrike" baseline="0" dirty="0">
                <a:latin typeface="Calibri" panose="020F0502020204030204" pitchFamily="34" charset="0"/>
                <a:ea typeface="Calibri" panose="020F0502020204030204" pitchFamily="34" charset="0"/>
                <a:cs typeface="Calibri" panose="020F0502020204030204" pitchFamily="34" charset="0"/>
              </a:rPr>
              <a:t>"450"</a:t>
            </a:r>
            <a:r>
              <a:rPr lang="en-US" b="0" i="0" u="none" strike="noStrike" baseline="0" dirty="0">
                <a:latin typeface="Calibri" panose="020F0502020204030204" pitchFamily="34" charset="0"/>
                <a:ea typeface="Calibri" panose="020F0502020204030204" pitchFamily="34" charset="0"/>
                <a:cs typeface="Calibri" panose="020F0502020204030204" pitchFamily="34" charset="0"/>
              </a:rPr>
              <a:t>, </a:t>
            </a:r>
            <a:r>
              <a:rPr lang="en-IN" b="0" i="0" u="none" strike="noStrike" baseline="0" dirty="0">
                <a:latin typeface="Calibri" panose="020F0502020204030204" pitchFamily="34" charset="0"/>
                <a:ea typeface="Calibri" panose="020F0502020204030204" pitchFamily="34" charset="0"/>
                <a:cs typeface="Calibri" panose="020F0502020204030204" pitchFamily="34" charset="0"/>
              </a:rPr>
              <a:t>The </a:t>
            </a:r>
            <a:r>
              <a:rPr lang="en-IN" b="1" i="1" u="none" strike="noStrike" baseline="0" dirty="0">
                <a:latin typeface="Calibri" panose="020F0502020204030204" pitchFamily="34" charset="0"/>
                <a:ea typeface="Calibri" panose="020F0502020204030204" pitchFamily="34" charset="0"/>
                <a:cs typeface="Calibri" panose="020F0502020204030204" pitchFamily="34" charset="0"/>
              </a:rPr>
              <a:t>Ratings </a:t>
            </a:r>
            <a:r>
              <a:rPr lang="en-IN" b="0" i="0" u="none" strike="noStrike" baseline="0" dirty="0">
                <a:latin typeface="Calibri" panose="020F0502020204030204" pitchFamily="34" charset="0"/>
                <a:ea typeface="Calibri" panose="020F0502020204030204" pitchFamily="34" charset="0"/>
                <a:cs typeface="Calibri" panose="020F0502020204030204" pitchFamily="34" charset="0"/>
              </a:rPr>
              <a:t>were </a:t>
            </a:r>
            <a:r>
              <a:rPr lang="en-IN" b="1" i="0" u="none" strike="noStrike" baseline="0" dirty="0">
                <a:latin typeface="Calibri" panose="020F0502020204030204" pitchFamily="34" charset="0"/>
                <a:ea typeface="Calibri" panose="020F0502020204030204" pitchFamily="34" charset="0"/>
                <a:cs typeface="Calibri" panose="020F0502020204030204" pitchFamily="34" charset="0"/>
              </a:rPr>
              <a:t>"4.8", "4.6"</a:t>
            </a:r>
            <a:r>
              <a:rPr lang="en-IN" b="0" i="0" u="none" strike="noStrike" baseline="0" dirty="0">
                <a:latin typeface="Calibri" panose="020F0502020204030204" pitchFamily="34" charset="0"/>
                <a:ea typeface="Calibri" panose="020F0502020204030204" pitchFamily="34" charset="0"/>
                <a:cs typeface="Calibri" panose="020F0502020204030204" pitchFamily="34" charset="0"/>
              </a:rPr>
              <a:t>,  and </a:t>
            </a:r>
            <a:r>
              <a:rPr lang="en-IN" b="1" i="0" u="none" strike="noStrike" baseline="0" dirty="0">
                <a:latin typeface="Calibri" panose="020F0502020204030204" pitchFamily="34" charset="0"/>
                <a:ea typeface="Calibri" panose="020F0502020204030204" pitchFamily="34" charset="0"/>
                <a:cs typeface="Calibri" panose="020F0502020204030204" pitchFamily="34" charset="0"/>
              </a:rPr>
              <a:t>"4.5“ </a:t>
            </a:r>
            <a:r>
              <a:rPr lang="en-IN" b="0" i="0" u="none" strike="noStrike" baseline="0" dirty="0">
                <a:latin typeface="Calibri" panose="020F0502020204030204" pitchFamily="34" charset="0"/>
                <a:ea typeface="Calibri" panose="020F0502020204030204" pitchFamily="34" charset="0"/>
                <a:cs typeface="Calibri" panose="020F0502020204030204" pitchFamily="34" charset="0"/>
              </a:rPr>
              <a:t>respectively.</a:t>
            </a:r>
          </a:p>
          <a:p>
            <a:pPr>
              <a:lnSpc>
                <a:spcPct val="150000"/>
              </a:lnSpc>
            </a:pPr>
            <a:r>
              <a:rPr lang="en-US" b="0" i="0" u="none" strike="noStrike" baseline="0" dirty="0">
                <a:latin typeface="Calibri" panose="020F0502020204030204" pitchFamily="34" charset="0"/>
                <a:ea typeface="Calibri" panose="020F0502020204030204" pitchFamily="34" charset="0"/>
                <a:cs typeface="Calibri" panose="020F0502020204030204" pitchFamily="34" charset="0"/>
              </a:rPr>
              <a:t>This might be because </a:t>
            </a:r>
            <a:r>
              <a:rPr lang="en-US" b="1" i="1" u="none" strike="noStrike" baseline="0" dirty="0">
                <a:latin typeface="Calibri" panose="020F0502020204030204" pitchFamily="34" charset="0"/>
                <a:ea typeface="Calibri" panose="020F0502020204030204" pitchFamily="34" charset="0"/>
                <a:cs typeface="Calibri" panose="020F0502020204030204" pitchFamily="34" charset="0"/>
              </a:rPr>
              <a:t>Most of the people prefer Affordable/Budget </a:t>
            </a:r>
            <a:r>
              <a:rPr lang="en-IN" b="1" i="1" u="none" strike="noStrike" baseline="0" dirty="0">
                <a:latin typeface="Calibri" panose="020F0502020204030204" pitchFamily="34" charset="0"/>
                <a:ea typeface="Calibri" panose="020F0502020204030204" pitchFamily="34" charset="0"/>
                <a:cs typeface="Calibri" panose="020F0502020204030204" pitchFamily="34" charset="0"/>
              </a:rPr>
              <a:t>Restaurants </a:t>
            </a:r>
            <a:r>
              <a:rPr lang="en-IN" b="0" i="0" u="none" strike="noStrike" baseline="0" dirty="0">
                <a:latin typeface="Calibri" panose="020F0502020204030204" pitchFamily="34" charset="0"/>
                <a:ea typeface="Calibri" panose="020F0502020204030204" pitchFamily="34" charset="0"/>
                <a:cs typeface="Calibri" panose="020F0502020204030204" pitchFamily="34" charset="0"/>
              </a:rPr>
              <a:t>which also provides </a:t>
            </a:r>
            <a:r>
              <a:rPr lang="en-IN" b="1" i="1" u="none" strike="noStrike" baseline="0" dirty="0">
                <a:latin typeface="Calibri" panose="020F0502020204030204" pitchFamily="34" charset="0"/>
                <a:ea typeface="Calibri" panose="020F0502020204030204" pitchFamily="34" charset="0"/>
                <a:cs typeface="Calibri" panose="020F0502020204030204" pitchFamily="34" charset="0"/>
              </a:rPr>
              <a:t>good</a:t>
            </a:r>
            <a:r>
              <a:rPr lang="en-IN" dirty="0">
                <a:latin typeface="Calibri" panose="020F0502020204030204" pitchFamily="34" charset="0"/>
                <a:ea typeface="Calibri" panose="020F0502020204030204" pitchFamily="34" charset="0"/>
                <a:cs typeface="Calibri" panose="020F0502020204030204" pitchFamily="34" charset="0"/>
              </a:rPr>
              <a:t> </a:t>
            </a:r>
            <a:r>
              <a:rPr lang="en-IN" b="1" i="1" u="none" strike="noStrike" baseline="0" dirty="0">
                <a:latin typeface="Calibri" panose="020F0502020204030204" pitchFamily="34" charset="0"/>
                <a:ea typeface="Calibri" panose="020F0502020204030204" pitchFamily="34" charset="0"/>
                <a:cs typeface="Calibri" panose="020F0502020204030204" pitchFamily="34" charset="0"/>
              </a:rPr>
              <a:t>quality </a:t>
            </a:r>
            <a:r>
              <a:rPr lang="en-IN" b="0" i="0" u="none" strike="noStrike" baseline="0" dirty="0">
                <a:latin typeface="Calibri" panose="020F0502020204030204" pitchFamily="34" charset="0"/>
                <a:ea typeface="Calibri" panose="020F0502020204030204" pitchFamily="34" charset="0"/>
                <a:cs typeface="Calibri" panose="020F0502020204030204" pitchFamily="34" charset="0"/>
              </a:rPr>
              <a:t>of </a:t>
            </a:r>
            <a:r>
              <a:rPr lang="en-IN" b="1" i="1" u="none" strike="noStrike" baseline="0" dirty="0">
                <a:latin typeface="Calibri" panose="020F0502020204030204" pitchFamily="34" charset="0"/>
                <a:ea typeface="Calibri" panose="020F0502020204030204" pitchFamily="34" charset="0"/>
                <a:cs typeface="Calibri" panose="020F0502020204030204" pitchFamily="34" charset="0"/>
              </a:rPr>
              <a:t>Cuisines</a:t>
            </a:r>
            <a:r>
              <a:rPr lang="en-IN" b="0" i="0" u="none" strike="noStrike" baseline="0" dirty="0">
                <a:latin typeface="Calibri" panose="020F0502020204030204" pitchFamily="34" charset="0"/>
                <a:ea typeface="Calibri" panose="020F0502020204030204" pitchFamily="34" charset="0"/>
                <a:cs typeface="Calibri" panose="020F0502020204030204" pitchFamily="34" charset="0"/>
              </a:rPr>
              <a:t>.</a:t>
            </a:r>
          </a:p>
          <a:p>
            <a:pPr>
              <a:lnSpc>
                <a:spcPct val="150000"/>
              </a:lnSpc>
            </a:pPr>
            <a:r>
              <a:rPr lang="en-US" b="0" i="0" u="none" strike="noStrike" baseline="0" dirty="0">
                <a:latin typeface="Calibri" panose="020F0502020204030204" pitchFamily="34" charset="0"/>
                <a:ea typeface="Calibri" panose="020F0502020204030204" pitchFamily="34" charset="0"/>
                <a:cs typeface="Calibri" panose="020F0502020204030204" pitchFamily="34" charset="0"/>
              </a:rPr>
              <a:t>On the other hand, There are </a:t>
            </a:r>
            <a:r>
              <a:rPr lang="en-US" b="1" i="1" u="none" strike="noStrike" baseline="0" dirty="0">
                <a:latin typeface="Calibri" panose="020F0502020204030204" pitchFamily="34" charset="0"/>
                <a:ea typeface="Calibri" panose="020F0502020204030204" pitchFamily="34" charset="0"/>
                <a:cs typeface="Calibri" panose="020F0502020204030204" pitchFamily="34" charset="0"/>
              </a:rPr>
              <a:t>few Expensive Restaurants </a:t>
            </a:r>
            <a:r>
              <a:rPr lang="en-US" b="0" i="0" u="none" strike="noStrike" baseline="0" dirty="0">
                <a:latin typeface="Calibri" panose="020F0502020204030204" pitchFamily="34" charset="0"/>
                <a:ea typeface="Calibri" panose="020F0502020204030204" pitchFamily="34" charset="0"/>
                <a:cs typeface="Calibri" panose="020F0502020204030204" pitchFamily="34" charset="0"/>
              </a:rPr>
              <a:t>who </a:t>
            </a:r>
            <a:r>
              <a:rPr lang="en-US" b="1" i="1" u="none" strike="noStrike" baseline="0" dirty="0">
                <a:latin typeface="Calibri" panose="020F0502020204030204" pitchFamily="34" charset="0"/>
                <a:ea typeface="Calibri" panose="020F0502020204030204" pitchFamily="34" charset="0"/>
                <a:cs typeface="Calibri" panose="020F0502020204030204" pitchFamily="34" charset="0"/>
              </a:rPr>
              <a:t>doesn’t </a:t>
            </a:r>
            <a:r>
              <a:rPr lang="en-US" b="0" i="0" u="none" strike="noStrike" baseline="0" dirty="0">
                <a:latin typeface="Calibri" panose="020F0502020204030204" pitchFamily="34" charset="0"/>
                <a:ea typeface="Calibri" panose="020F0502020204030204" pitchFamily="34" charset="0"/>
                <a:cs typeface="Calibri" panose="020F0502020204030204" pitchFamily="34" charset="0"/>
              </a:rPr>
              <a:t>have that much </a:t>
            </a:r>
            <a:r>
              <a:rPr lang="en-US" b="1" i="1" u="none" strike="noStrike" baseline="0" dirty="0">
                <a:latin typeface="Calibri" panose="020F0502020204030204" pitchFamily="34" charset="0"/>
                <a:ea typeface="Calibri" panose="020F0502020204030204" pitchFamily="34" charset="0"/>
                <a:cs typeface="Calibri" panose="020F0502020204030204" pitchFamily="34" charset="0"/>
              </a:rPr>
              <a:t>Rating </a:t>
            </a:r>
            <a:r>
              <a:rPr lang="en-US" b="0" i="0" u="none" strike="noStrike" baseline="0" dirty="0">
                <a:latin typeface="Calibri" panose="020F0502020204030204" pitchFamily="34" charset="0"/>
                <a:ea typeface="Calibri" panose="020F0502020204030204" pitchFamily="34" charset="0"/>
                <a:cs typeface="Calibri" panose="020F0502020204030204" pitchFamily="34" charset="0"/>
              </a:rPr>
              <a:t>and they are </a:t>
            </a:r>
            <a:r>
              <a:rPr lang="en-US" b="1" i="1" u="none" strike="noStrike" baseline="0" dirty="0">
                <a:latin typeface="Calibri" panose="020F0502020204030204" pitchFamily="34" charset="0"/>
                <a:ea typeface="Calibri" panose="020F0502020204030204" pitchFamily="34" charset="0"/>
                <a:cs typeface="Calibri" panose="020F0502020204030204" pitchFamily="34" charset="0"/>
              </a:rPr>
              <a:t>Expensive</a:t>
            </a:r>
            <a:r>
              <a:rPr lang="en-US" b="0" i="0" u="none" strike="noStrike" baseline="0" dirty="0">
                <a:latin typeface="Calibri" panose="020F0502020204030204" pitchFamily="34" charset="0"/>
                <a:ea typeface="Calibri" panose="020F0502020204030204" pitchFamily="34" charset="0"/>
                <a:cs typeface="Calibri" panose="020F0502020204030204" pitchFamily="34" charset="0"/>
              </a:rPr>
              <a:t>.</a:t>
            </a:r>
          </a:p>
          <a:p>
            <a:pPr>
              <a:lnSpc>
                <a:spcPct val="150000"/>
              </a:lnSpc>
            </a:pPr>
            <a:r>
              <a:rPr lang="en-US" b="1" i="1" u="none" strike="noStrike" baseline="0" dirty="0">
                <a:latin typeface="Calibri" panose="020F0502020204030204" pitchFamily="34" charset="0"/>
                <a:ea typeface="Calibri" panose="020F0502020204030204" pitchFamily="34" charset="0"/>
                <a:cs typeface="Calibri" panose="020F0502020204030204" pitchFamily="34" charset="0"/>
              </a:rPr>
              <a:t>Restaurants </a:t>
            </a:r>
            <a:r>
              <a:rPr lang="en-US" b="0" i="0" u="none" strike="noStrike" baseline="0" dirty="0">
                <a:latin typeface="Calibri" panose="020F0502020204030204" pitchFamily="34" charset="0"/>
                <a:ea typeface="Calibri" panose="020F0502020204030204" pitchFamily="34" charset="0"/>
                <a:cs typeface="Calibri" panose="020F0502020204030204" pitchFamily="34" charset="0"/>
              </a:rPr>
              <a:t>which </a:t>
            </a:r>
            <a:r>
              <a:rPr lang="en-US" b="1" i="1" u="none" strike="noStrike" baseline="0" dirty="0">
                <a:latin typeface="Calibri" panose="020F0502020204030204" pitchFamily="34" charset="0"/>
                <a:ea typeface="Calibri" panose="020F0502020204030204" pitchFamily="34" charset="0"/>
                <a:cs typeface="Calibri" panose="020F0502020204030204" pitchFamily="34" charset="0"/>
              </a:rPr>
              <a:t>Costs </a:t>
            </a:r>
            <a:r>
              <a:rPr lang="en-US" b="0" i="0" u="none" strike="noStrike" baseline="0" dirty="0">
                <a:latin typeface="Calibri" panose="020F0502020204030204" pitchFamily="34" charset="0"/>
                <a:ea typeface="Calibri" panose="020F0502020204030204" pitchFamily="34" charset="0"/>
                <a:cs typeface="Calibri" panose="020F0502020204030204" pitchFamily="34" charset="0"/>
              </a:rPr>
              <a:t>around </a:t>
            </a:r>
            <a:r>
              <a:rPr lang="en-US" b="1" i="0" u="none" strike="noStrike" baseline="0" dirty="0">
                <a:latin typeface="Calibri" panose="020F0502020204030204" pitchFamily="34" charset="0"/>
                <a:ea typeface="Calibri" panose="020F0502020204030204" pitchFamily="34" charset="0"/>
                <a:cs typeface="Calibri" panose="020F0502020204030204" pitchFamily="34" charset="0"/>
              </a:rPr>
              <a:t>"600“ </a:t>
            </a:r>
            <a:r>
              <a:rPr lang="en-US" b="0" i="0" u="none" strike="noStrike" baseline="0" dirty="0">
                <a:latin typeface="Calibri" panose="020F0502020204030204" pitchFamily="34" charset="0"/>
                <a:ea typeface="Calibri" panose="020F0502020204030204" pitchFamily="34" charset="0"/>
                <a:cs typeface="Calibri" panose="020F0502020204030204" pitchFamily="34" charset="0"/>
              </a:rPr>
              <a:t>to </a:t>
            </a:r>
            <a:r>
              <a:rPr lang="en-US" b="1" i="0" u="none" strike="noStrike" baseline="0" dirty="0">
                <a:latin typeface="Calibri" panose="020F0502020204030204" pitchFamily="34" charset="0"/>
                <a:ea typeface="Calibri" panose="020F0502020204030204" pitchFamily="34" charset="0"/>
                <a:cs typeface="Calibri" panose="020F0502020204030204" pitchFamily="34" charset="0"/>
              </a:rPr>
              <a:t>" 800“ </a:t>
            </a:r>
            <a:r>
              <a:rPr lang="en-US" b="0" i="0" u="none" strike="noStrike" baseline="0" dirty="0">
                <a:latin typeface="Calibri" panose="020F0502020204030204" pitchFamily="34" charset="0"/>
                <a:ea typeface="Calibri" panose="020F0502020204030204" pitchFamily="34" charset="0"/>
                <a:cs typeface="Calibri" panose="020F0502020204030204" pitchFamily="34" charset="0"/>
              </a:rPr>
              <a:t>for </a:t>
            </a:r>
            <a:r>
              <a:rPr lang="en-US" b="1" i="1" u="none" strike="noStrike" baseline="0" dirty="0">
                <a:latin typeface="Calibri" panose="020F0502020204030204" pitchFamily="34" charset="0"/>
                <a:ea typeface="Calibri" panose="020F0502020204030204" pitchFamily="34" charset="0"/>
                <a:cs typeface="Calibri" panose="020F0502020204030204" pitchFamily="34" charset="0"/>
              </a:rPr>
              <a:t>Two People </a:t>
            </a:r>
            <a:r>
              <a:rPr lang="en-US" b="0" i="0" u="none" strike="noStrike" baseline="0" dirty="0">
                <a:latin typeface="Calibri" panose="020F0502020204030204" pitchFamily="34" charset="0"/>
                <a:ea typeface="Calibri" panose="020F0502020204030204" pitchFamily="34" charset="0"/>
                <a:cs typeface="Calibri" panose="020F0502020204030204" pitchFamily="34" charset="0"/>
              </a:rPr>
              <a:t>are having the </a:t>
            </a:r>
            <a:r>
              <a:rPr lang="en-US" b="1" i="1" u="none" strike="noStrike" baseline="0" dirty="0">
                <a:latin typeface="Calibri" panose="020F0502020204030204" pitchFamily="34" charset="0"/>
                <a:ea typeface="Calibri" panose="020F0502020204030204" pitchFamily="34" charset="0"/>
                <a:cs typeface="Calibri" panose="020F0502020204030204" pitchFamily="34" charset="0"/>
              </a:rPr>
              <a:t>Ratings in between '4.0’ to '4.1’ </a:t>
            </a:r>
            <a:r>
              <a:rPr lang="en-US" b="0" i="0" u="none" strike="noStrike" baseline="0" dirty="0">
                <a:latin typeface="Calibri" panose="020F0502020204030204" pitchFamily="34" charset="0"/>
                <a:ea typeface="Calibri" panose="020F0502020204030204" pitchFamily="34" charset="0"/>
                <a:cs typeface="Calibri" panose="020F0502020204030204" pitchFamily="34" charset="0"/>
              </a:rPr>
              <a:t>which Is </a:t>
            </a:r>
            <a:r>
              <a:rPr lang="en-US" b="1" i="1" u="none" strike="noStrike" baseline="0" dirty="0">
                <a:latin typeface="Calibri" panose="020F0502020204030204" pitchFamily="34" charset="0"/>
                <a:ea typeface="Calibri" panose="020F0502020204030204" pitchFamily="34" charset="0"/>
                <a:cs typeface="Calibri" panose="020F0502020204030204" pitchFamily="34" charset="0"/>
              </a:rPr>
              <a:t>too less </a:t>
            </a:r>
            <a:r>
              <a:rPr lang="en-US" b="0" i="0" u="none" strike="noStrike" baseline="0" dirty="0">
                <a:latin typeface="Calibri" panose="020F0502020204030204" pitchFamily="34" charset="0"/>
                <a:ea typeface="Calibri" panose="020F0502020204030204" pitchFamily="34" charset="0"/>
                <a:cs typeface="Calibri" panose="020F0502020204030204" pitchFamily="34" charset="0"/>
              </a:rPr>
              <a:t>as compared to </a:t>
            </a:r>
            <a:r>
              <a:rPr lang="en-US" b="1" i="1" u="none" strike="noStrike" baseline="0" dirty="0">
                <a:latin typeface="Calibri" panose="020F0502020204030204" pitchFamily="34" charset="0"/>
                <a:ea typeface="Calibri" panose="020F0502020204030204" pitchFamily="34" charset="0"/>
                <a:cs typeface="Calibri" panose="020F0502020204030204" pitchFamily="34" charset="0"/>
              </a:rPr>
              <a:t>Affordable/Budgeted Restaurants</a:t>
            </a:r>
            <a:r>
              <a:rPr lang="en-US" b="0" i="0" u="none" strike="noStrike" baseline="0" dirty="0">
                <a:latin typeface="Calibri" panose="020F0502020204030204" pitchFamily="34" charset="0"/>
                <a:ea typeface="Calibri" panose="020F0502020204030204" pitchFamily="34" charset="0"/>
                <a:cs typeface="Calibri" panose="020F0502020204030204" pitchFamily="34" charset="0"/>
              </a:rPr>
              <a:t>.</a:t>
            </a:r>
          </a:p>
          <a:p>
            <a:pPr marL="0" indent="0">
              <a:buNone/>
            </a:pPr>
            <a:endParaRPr lang="en-US" dirty="0"/>
          </a:p>
        </p:txBody>
      </p:sp>
      <p:sp>
        <p:nvSpPr>
          <p:cNvPr id="15" name="Slide Number Placeholder 14">
            <a:extLst>
              <a:ext uri="{FF2B5EF4-FFF2-40B4-BE49-F238E27FC236}">
                <a16:creationId xmlns:a16="http://schemas.microsoft.com/office/drawing/2014/main" id="{865304AF-EFC8-08A7-8328-DA216A8CDFF2}"/>
              </a:ext>
            </a:extLst>
          </p:cNvPr>
          <p:cNvSpPr>
            <a:spLocks noGrp="1"/>
          </p:cNvSpPr>
          <p:nvPr>
            <p:ph type="sldNum" sz="quarter" idx="4"/>
          </p:nvPr>
        </p:nvSpPr>
        <p:spPr>
          <a:xfrm>
            <a:off x="11274552" y="5989319"/>
            <a:ext cx="457200" cy="457200"/>
          </a:xfrm>
        </p:spPr>
        <p:txBody>
          <a:bodyPr/>
          <a:lstStyle/>
          <a:p>
            <a:fld id="{745CA84A-544F-4B6B-BC9A-925394EE73B5}" type="slidenum">
              <a:rPr lang="en-US" smtClean="0"/>
              <a:pPr/>
              <a:t>8</a:t>
            </a:fld>
            <a:endParaRPr lang="en-US" dirty="0"/>
          </a:p>
        </p:txBody>
      </p:sp>
      <p:pic>
        <p:nvPicPr>
          <p:cNvPr id="4" name="Picture 3">
            <a:extLst>
              <a:ext uri="{FF2B5EF4-FFF2-40B4-BE49-F238E27FC236}">
                <a16:creationId xmlns:a16="http://schemas.microsoft.com/office/drawing/2014/main" id="{2FAE2EC7-67B4-164E-4B91-0D7578843E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99266" y="1460500"/>
            <a:ext cx="7978299" cy="4257039"/>
          </a:xfrm>
          <a:prstGeom prst="rect">
            <a:avLst/>
          </a:prstGeom>
        </p:spPr>
      </p:pic>
    </p:spTree>
    <p:extLst>
      <p:ext uri="{BB962C8B-B14F-4D97-AF65-F5344CB8AC3E}">
        <p14:creationId xmlns:p14="http://schemas.microsoft.com/office/powerpoint/2010/main" val="3021025651"/>
      </p:ext>
    </p:extLst>
  </p:cSld>
  <p:clrMapOvr>
    <a:masterClrMapping/>
  </p:clrMapOvr>
</p:sld>
</file>

<file path=ppt/theme/theme1.xml><?xml version="1.0" encoding="utf-8"?>
<a:theme xmlns:a="http://schemas.openxmlformats.org/drawingml/2006/main" name="Recipe Book">
  <a:themeElements>
    <a:clrScheme name="Recipe Book">
      <a:dk1>
        <a:srgbClr val="000000"/>
      </a:dk1>
      <a:lt1>
        <a:srgbClr val="FFFFFF"/>
      </a:lt1>
      <a:dk2>
        <a:srgbClr val="533103"/>
      </a:dk2>
      <a:lt2>
        <a:srgbClr val="EFEDEB"/>
      </a:lt2>
      <a:accent1>
        <a:srgbClr val="803386"/>
      </a:accent1>
      <a:accent2>
        <a:srgbClr val="506601"/>
      </a:accent2>
      <a:accent3>
        <a:srgbClr val="CCD737"/>
      </a:accent3>
      <a:accent4>
        <a:srgbClr val="FEB02E"/>
      </a:accent4>
      <a:accent5>
        <a:srgbClr val="D9386C"/>
      </a:accent5>
      <a:accent6>
        <a:srgbClr val="BA5506"/>
      </a:accent6>
      <a:hlink>
        <a:srgbClr val="467886"/>
      </a:hlink>
      <a:folHlink>
        <a:srgbClr val="96607D"/>
      </a:folHlink>
    </a:clrScheme>
    <a:fontScheme name="Custom 30">
      <a:majorFont>
        <a:latin typeface="Avenir Next LT Pro"/>
        <a:ea typeface=""/>
        <a:cs typeface=""/>
      </a:majorFont>
      <a:minorFont>
        <a:latin typeface="Franklin Gothic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89533498_Win32_SL_V4" id="{7EC56A2A-540B-489A-B065-A4FCC872C513}" vid="{64210924-CB36-4598-9073-6E797898227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7" ma:contentTypeDescription="Create a new document." ma:contentTypeScope="" ma:versionID="c6f9a84f66a9c8b9a21755b9ffafb945">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27df39e3e7036dff54f89ddd5805ce72"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A5619AA-2BEA-4051-A87B-B907D5106A52}">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95D5E752-B2F1-4657-A117-C693330BA229}">
  <ds:schemaRefs>
    <ds:schemaRef ds:uri="http://schemas.microsoft.com/sharepoint/v3/contenttype/forms"/>
  </ds:schemaRefs>
</ds:datastoreItem>
</file>

<file path=customXml/itemProps3.xml><?xml version="1.0" encoding="utf-8"?>
<ds:datastoreItem xmlns:ds="http://schemas.openxmlformats.org/officeDocument/2006/customXml" ds:itemID="{E0CDEC42-496C-4380-AC07-73E97C67885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Recipe book</Template>
  <TotalTime>205</TotalTime>
  <Words>1240</Words>
  <Application>Microsoft Office PowerPoint</Application>
  <PresentationFormat>Widescreen</PresentationFormat>
  <Paragraphs>114</Paragraphs>
  <Slides>21</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21</vt:i4>
      </vt:variant>
    </vt:vector>
  </HeadingPairs>
  <TitlesOfParts>
    <vt:vector size="31" baseType="lpstr">
      <vt:lpstr>Aharoni</vt:lpstr>
      <vt:lpstr>Arial</vt:lpstr>
      <vt:lpstr>Arial MT</vt:lpstr>
      <vt:lpstr>Arial Rounded MT Bold</vt:lpstr>
      <vt:lpstr>Avenir Next LT Pro</vt:lpstr>
      <vt:lpstr>Calibri</vt:lpstr>
      <vt:lpstr>Franklin Gothic Book</vt:lpstr>
      <vt:lpstr>Franklin Gothic Medium</vt:lpstr>
      <vt:lpstr>Segoe UI</vt:lpstr>
      <vt:lpstr>Recipe Book</vt:lpstr>
      <vt:lpstr>PowerPoint Presentation</vt:lpstr>
      <vt:lpstr>INTRODUCTION  </vt:lpstr>
      <vt:lpstr>OBJECTIVE</vt:lpstr>
      <vt:lpstr>Problem Statement</vt:lpstr>
      <vt:lpstr>Distribution of Rating :-</vt:lpstr>
      <vt:lpstr>Area wise Cost and  Rating :</vt:lpstr>
      <vt:lpstr>HSR Area :</vt:lpstr>
      <vt:lpstr>Koramangala Area :</vt:lpstr>
      <vt:lpstr>Relationship between Rating and Cost :-</vt:lpstr>
      <vt:lpstr>Top 10 Highest Rated Restaurants :</vt:lpstr>
      <vt:lpstr>Revenue in each Area :-</vt:lpstr>
      <vt:lpstr>Top 15 Expensive &amp; Highest Rated Restaurants with Approx. Cost for 2 People :</vt:lpstr>
      <vt:lpstr>Cuisine Analysis </vt:lpstr>
      <vt:lpstr>Distribution of Cuisine in BTM Area :</vt:lpstr>
      <vt:lpstr>Distribution of Cuisine in HSR Area</vt:lpstr>
      <vt:lpstr>Distribution of Cuisine in Koramangala Area :</vt:lpstr>
      <vt:lpstr>Average Rating by Cuisine  and Cost Category :</vt:lpstr>
      <vt:lpstr>Distribution of restaurants by cost category :-</vt:lpstr>
      <vt:lpstr>Average Rating by cost category :-</vt:lpstr>
      <vt:lpstr>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Mujahid Raza</dc:creator>
  <cp:lastModifiedBy>Mujahid Raza</cp:lastModifiedBy>
  <cp:revision>2</cp:revision>
  <dcterms:created xsi:type="dcterms:W3CDTF">2024-03-28T16:03:19Z</dcterms:created>
  <dcterms:modified xsi:type="dcterms:W3CDTF">2024-05-04T17:01:18Z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